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16.Edith_Wharton" TargetMode="External"/><Relationship Id="rId2" Type="http://schemas.openxmlformats.org/officeDocument/2006/relationships/hyperlink" Target="https://wsimag.com/it/cultura/9866-edith-whart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Edith </a:t>
            </a:r>
            <a:r>
              <a:rPr lang="it-IT" dirty="0" err="1" smtClean="0"/>
              <a:t>wharton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08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9.Type of love in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365160" y="1766473"/>
            <a:ext cx="5293217" cy="355452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my opinion the type of love in the text is a dangerous love, because it could complicate his own life, could ruin his reputation within society. But it is also a true love, not opportunistic, sincere, because it has no interest. It is almost a ransom from the sad life that Ethan spent, marrying even a woman who disliked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71" y="1738648"/>
            <a:ext cx="3116688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2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10.Who is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victim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opinion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victim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is Zenobia. She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feels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alone and so she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marries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Ethan. She is not attractive, she looks old, she is unsociable, she doesn’t interacted often with her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husband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understands that her husband in attracted to Mattie, so she wants to send Mattie away. She seems a bit cruel but it’s not easy to bear the fact that one’s husband loves another woman, over all her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cousin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Ethan and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Mattie’s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smash-up, Ethan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invalid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Mattie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paralized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 In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she wanted that her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husband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after her because she pretended to be ill. And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Zenonia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has to look after them because they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aren’t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self-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sufficient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7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wsimag.com/it/cultura/9866-edith-wharton</a:t>
            </a:r>
            <a:endParaRPr lang="it-IT" dirty="0" smtClean="0"/>
          </a:p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www.goodreads.com/author/show/16.Edith_Wharton</a:t>
            </a:r>
            <a:endParaRPr lang="it-IT" dirty="0" smtClean="0"/>
          </a:p>
          <a:p>
            <a:r>
              <a:rPr lang="it-IT" dirty="0"/>
              <a:t>http://lacapannadelsilenzio.it/edith-wharton-la-scrittrice-caustica-e-tagliente-dellaristocrazia-americana/</a:t>
            </a:r>
          </a:p>
        </p:txBody>
      </p:sp>
    </p:spTree>
    <p:extLst>
      <p:ext uri="{BB962C8B-B14F-4D97-AF65-F5344CB8AC3E}">
        <p14:creationId xmlns:p14="http://schemas.microsoft.com/office/powerpoint/2010/main" val="403141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1.Who was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edith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wharton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68192" y="2150705"/>
            <a:ext cx="4108361" cy="342584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Edith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Wharton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was an American novelist, short story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writer and playwright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was the first woman to win the Pulitzer Prize for Literature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1921.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She was born in New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York, 24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1862 .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54" y="2009003"/>
            <a:ext cx="3035389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2.social enviroment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13795" y="1627094"/>
            <a:ext cx="10353675" cy="450729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descendant of an old and wealthy New York family, Newbold-Jones,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Edith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Newbold Jones was born in New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York , during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Civil War;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1866 to 1872, the Jones family visited France, Italy, Germany, and Spain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her travels, the young Edith became fluent in French, German,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Italian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family returned to the United States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1872 .While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Europe, she was educated by tutors and governesses. She rejected the standards of fashion and etiquette that were expected of young girls at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time. She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considered these fashions superficial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oppressive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Edith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wanted more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 she received, so she read from her father's library and from the libraries of her father's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friends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did not have any public school, studying privately and concentrating on the great authors of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3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3.influences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094704" y="1935921"/>
            <a:ext cx="6465888" cy="4287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of its copious production themes the problem of the relationship between the individual and its social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group. She lived in rigidly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conservative environment, such as that of the so-called "aristocracy of money"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was influenced by Henry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James(a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friend and confidant who encouraged her to continue her literary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career) and Jane Austen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She was born in a Puritan family, where an individual needs to progress in social state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58" y="1935921"/>
            <a:ext cx="2653048" cy="43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4.Themes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531375" y="1935921"/>
            <a:ext cx="4559300" cy="323324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His works show a profound knowledge of the human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soul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omplex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female characters, victims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society.  Women are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subjected to a wrong education and forced to depend economically 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942" y="2392435"/>
            <a:ext cx="2300154" cy="29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0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5.description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2096064"/>
            <a:ext cx="4946092" cy="3695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She wrote fictions. The stories aren’t true, but the reader has to pretend that the story is true. Edith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Wharton usually inserts many descriptions so that the story appears credible to the reader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descrived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Ethan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like the most striking figure in the country. She insisted in his physical conditions. Even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setting is symbolic, it describes it as winter, cold, hard. The prologue takes place at noon, when the temperature is higher and allows people to get out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461" y="2498501"/>
            <a:ext cx="2570609" cy="32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6.narrator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narrator in Ethan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 In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Prologue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is in first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 He is an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unnamed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narrator that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underlines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tell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is from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so from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 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reconstruction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so 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isn’t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prologue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allert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narrative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tecnique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chapters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narrator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third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in the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epilogue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returns in first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7.example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6141" y="1935921"/>
            <a:ext cx="109593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Ethan </a:t>
            </a:r>
            <a:r>
              <a:rPr lang="it-IT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Frome</a:t>
            </a:r>
            <a:endParaRPr lang="it-IT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 had the story, bit by bit, from various people, and, as generally happens in such cases, each time it was a different story. 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If you know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Starkfield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Massachusetts, you know the post-office. If you know the post-office you must have seen Ethan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Frome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drive up to it, drop the reins on his hollow-backed bay and drag himself across the brick pavement to the white colonnade; and you must have asked who he was. 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It was there that, several years ago, I saw him for the first time; and the sight pulled me up sharp. Even then he was the most striking figure in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Starkfield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though he was but the ruin of a man. It was not so much his great height that marked him, for the “natives” were easily singled out by their lank longitude from the stockier foreign breed: it was the careless powerful look he had, in spite of a lameness checking each step like the jerk of a chain. There was something bleak and unapproachable in his face, and he was so stiffened and grizzled that I took him for an old man and was surprised to hear that he was not more than fifty-two. I had this from Harmon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Gow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who had driven the stage from Bettsbridge to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Starkfield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in pre-trolley days and knew the chronicle of all the families on his line.</a:t>
            </a:r>
            <a:endParaRPr lang="it-IT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Avevo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sentito la storia, a frammenti, da varie persone, e, come spesso accade in casi simili, ogni volta era una storia diversa. Se conoscete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Starkfield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Massachusetts, conoscete anche l'ufficio postale. Se conoscete l'ufficio postale, dovete aver visto Ethan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fermarvisi dinnanzi col suo calesse, gettare le redini sulla groppa incavata del suo cavallo baio, e trascinarsi fino al bianco colonnato, attraversando il marciapiede di mattoni; e dovete aver chiesto chi fosse. Fu qui, molti anni fa, che lo vidi per la prima volta: e il suo aspetto mi colpì.</a:t>
            </a:r>
          </a:p>
        </p:txBody>
      </p:sp>
    </p:spTree>
    <p:extLst>
      <p:ext uri="{BB962C8B-B14F-4D97-AF65-F5344CB8AC3E}">
        <p14:creationId xmlns:p14="http://schemas.microsoft.com/office/powerpoint/2010/main" val="302976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8.love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2096064"/>
            <a:ext cx="4774311" cy="36951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kind of love that interests Edith Wharton is of the undreamed, that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breaks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monotomy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In the case of Ethan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a loving triangle and most disapproved by the society of the time, a Puritan society, in which an individual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was very sensitive to his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reputation.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Ethan isn’t a strong man, he is a victim 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environment. She falls in love with Mattie because she sees something different in her,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she 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always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cheerful, she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makes him happy.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859" y="1935921"/>
            <a:ext cx="2690548" cy="38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171</TotalTime>
  <Words>1166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Damask</vt:lpstr>
      <vt:lpstr>Edith wharton</vt:lpstr>
      <vt:lpstr>1.Who was edith wharton?</vt:lpstr>
      <vt:lpstr>2.social enviroment</vt:lpstr>
      <vt:lpstr>3.influences</vt:lpstr>
      <vt:lpstr>4.Themes</vt:lpstr>
      <vt:lpstr>5.description</vt:lpstr>
      <vt:lpstr>6.narrator</vt:lpstr>
      <vt:lpstr>7.example</vt:lpstr>
      <vt:lpstr>8.love</vt:lpstr>
      <vt:lpstr>9.Type of love in the novel</vt:lpstr>
      <vt:lpstr>10.Who is the victim?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Edith wharton</dc:title>
  <dc:creator>Fabrizio De Angelis</dc:creator>
  <cp:lastModifiedBy>Fabrizio De Angelis</cp:lastModifiedBy>
  <cp:revision>21</cp:revision>
  <dcterms:created xsi:type="dcterms:W3CDTF">2018-11-14T07:22:50Z</dcterms:created>
  <dcterms:modified xsi:type="dcterms:W3CDTF">2018-12-02T14:28:40Z</dcterms:modified>
</cp:coreProperties>
</file>