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158" y="1214422"/>
            <a:ext cx="8458200" cy="1285884"/>
          </a:xfrm>
        </p:spPr>
        <p:txBody>
          <a:bodyPr>
            <a:normAutofit/>
          </a:bodyPr>
          <a:lstStyle/>
          <a:p>
            <a:pPr algn="ctr"/>
            <a:r>
              <a:rPr lang="it-IT" sz="5400" dirty="0" smtClean="0">
                <a:latin typeface="+mn-lt"/>
              </a:rPr>
              <a:t>HUMAN RIGHTS</a:t>
            </a:r>
            <a:endParaRPr lang="it-IT" sz="54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Arial Black" pitchFamily="34" charset="0"/>
              </a:rPr>
              <a:t>INDEX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Purpose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the work</a:t>
            </a:r>
          </a:p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Introduction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to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human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rights</a:t>
            </a: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Freedom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religion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on the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Constitution</a:t>
            </a: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Human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Rights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violations</a:t>
            </a: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Freedom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religion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in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our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society</a:t>
            </a:r>
          </a:p>
          <a:p>
            <a:r>
              <a:rPr lang="it-IT" dirty="0" smtClean="0">
                <a:latin typeface="Calibri" pitchFamily="34" charset="0"/>
                <a:cs typeface="Calibri" pitchFamily="34" charset="0"/>
              </a:rPr>
              <a:t>Connection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between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Human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Rights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and the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texts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we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analyzed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 Black" pitchFamily="34" charset="0"/>
              </a:rPr>
              <a:t>PURPOSE OF THE WORK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Develop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presentation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to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know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about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freedom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religion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in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our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society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related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to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the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Constitution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Freedom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religion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presented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in the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texts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we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analyzed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 Black" pitchFamily="34" charset="0"/>
              </a:rPr>
              <a:t>INTRODUCTION TO HUMAN RIGHTS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i="1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Human rights are rights inherent to all human beings, regardless of race, sex, nationality, ethnicity, language, religion, or any other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status”</a:t>
            </a:r>
          </a:p>
          <a:p>
            <a:pPr>
              <a:buNone/>
            </a:pPr>
            <a:endParaRPr lang="en-US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International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human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rights law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ays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down the obligations of Governments to act in certain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ways,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 order to promote and protect human rights and fundamental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freedoms.</a:t>
            </a:r>
          </a:p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b="1" i="1" dirty="0" smtClean="0">
                <a:latin typeface="Calibri" pitchFamily="34" charset="0"/>
                <a:cs typeface="Calibri" pitchFamily="34" charset="0"/>
              </a:rPr>
              <a:t>The Universal Declaration of Human Rights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(1948).</a:t>
            </a:r>
            <a:endParaRPr lang="it-IT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 Black" pitchFamily="34" charset="0"/>
              </a:rPr>
              <a:t>FREEDOM OF RELIGION ON THE CONSTITUTION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Articles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19-20: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constitution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protects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freedom of religion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and the right of religious communities to establish their own 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institutions. Other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religious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groups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must register to receive tax and other benefits. Registered groups may request an accord with the state that provides most of the same benefits granted the Catholic Church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it-IT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rial Black" pitchFamily="34" charset="0"/>
              </a:rPr>
              <a:t>HUMAN RIGHTS VIOLATION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Causes that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could be given for violations of freedom of religion and belief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:</a:t>
            </a:r>
            <a:endParaRPr lang="en-US" u="sng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fear of losing power;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need to be right because of ideology and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paternalism.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articular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violations of human rights could include: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prohibiting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the exercise of the rights defined in UN instruments, under threat of imprisonment, fines, or even death;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armed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conflict;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various forms of discrimination because of personal beliefs;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use of force or inducements to abandon one belief system for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another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giving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special privileges to one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religion.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Arial Black" pitchFamily="34" charset="0"/>
              </a:rPr>
              <a:t>FREEDOM OF RELIGION IN OUR SOCIETY</a:t>
            </a:r>
            <a:endParaRPr lang="it-IT" dirty="0">
              <a:latin typeface="Arial Black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Italy is a predominantly Roman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Catholic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country, with minorities of Muslims (mostly from recent immigration), Sikhs and Jews. Christian Protestants are historically few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In our country there is the freedom of religion but there are a lot of discriminations about it.</a:t>
            </a:r>
          </a:p>
          <a:p>
            <a:pPr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Muslims cannot profess their religion in a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Moschea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because in Italy we have only Church, and I think this is a limit.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700" dirty="0" smtClean="0">
                <a:latin typeface="Arial Black" pitchFamily="34" charset="0"/>
                <a:cs typeface="Calibri" pitchFamily="34" charset="0"/>
              </a:rPr>
              <a:t>CONNECTION BETWEEN FREEDOM OF RELIGION AND THE TEXTS WE ANALYZED 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it-IT" dirty="0" smtClean="0">
                <a:latin typeface="Calibri" pitchFamily="34" charset="0"/>
                <a:cs typeface="Calibri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Calibri" pitchFamily="34" charset="0"/>
                <a:cs typeface="Calibri" pitchFamily="34" charset="0"/>
              </a:rPr>
              <a:t>Ethan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Frome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None/>
            </a:pPr>
            <a:r>
              <a:rPr lang="it-IT" dirty="0" err="1" smtClean="0">
                <a:latin typeface="Calibri" pitchFamily="34" charset="0"/>
                <a:cs typeface="Calibri" pitchFamily="34" charset="0"/>
              </a:rPr>
              <a:t>We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haven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’t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got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any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kind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violation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freedom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religion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because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it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was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a </a:t>
            </a:r>
            <a:r>
              <a:rPr lang="it-IT" dirty="0" err="1" smtClean="0">
                <a:latin typeface="Calibri" pitchFamily="34" charset="0"/>
                <a:cs typeface="Calibri" pitchFamily="34" charset="0"/>
              </a:rPr>
              <a:t>Puritain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 society.</a:t>
            </a:r>
          </a:p>
          <a:p>
            <a:pPr>
              <a:buNone/>
            </a:pPr>
            <a:endParaRPr lang="it-IT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dirty="0" err="1" smtClean="0">
                <a:latin typeface="Calibri" pitchFamily="34" charset="0"/>
                <a:cs typeface="Calibri" pitchFamily="34" charset="0"/>
              </a:rPr>
              <a:t>Holocaust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murder of European Jews between 1941-45 under Hitler.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48</TotalTime>
  <Words>415</Words>
  <PresentationFormat>Presentazione su schermo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Tramonto</vt:lpstr>
      <vt:lpstr>HUMAN RIGHTS</vt:lpstr>
      <vt:lpstr>INDEX</vt:lpstr>
      <vt:lpstr>PURPOSE OF THE WORK</vt:lpstr>
      <vt:lpstr>INTRODUCTION TO HUMAN RIGHTS</vt:lpstr>
      <vt:lpstr>FREEDOM OF RELIGION ON THE CONSTITUTION</vt:lpstr>
      <vt:lpstr>HUMAN RIGHTS VIOLATION</vt:lpstr>
      <vt:lpstr>FREEDOM OF RELIGION IN OUR SOCIETY</vt:lpstr>
      <vt:lpstr>CONNECTION BETWEEN FREEDOM OF RELIGION AND THE TEXTS WE ANALYZED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</dc:title>
  <dc:creator>Jessica</dc:creator>
  <cp:lastModifiedBy>Jessica</cp:lastModifiedBy>
  <cp:revision>6</cp:revision>
  <dcterms:created xsi:type="dcterms:W3CDTF">2019-03-29T03:15:20Z</dcterms:created>
  <dcterms:modified xsi:type="dcterms:W3CDTF">2019-03-29T04:18:52Z</dcterms:modified>
</cp:coreProperties>
</file>