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diagrams/colors1.xml" ContentType="application/vnd.openxmlformats-officedocument.drawingml.diagramColors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drawing1.xml" ContentType="application/vnd.ms-office.drawingml.diagramDrawing+xml"/>
  <Override PartName="/ppt/diagrams/quickStyle2.xml" ContentType="application/vnd.openxmlformats-officedocument.drawingml.diagramStyl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66" r:id="rId4"/>
    <p:sldId id="267" r:id="rId5"/>
    <p:sldId id="268" r:id="rId6"/>
    <p:sldId id="262" r:id="rId7"/>
    <p:sldId id="269" r:id="rId8"/>
    <p:sldId id="265" r:id="rId9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10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diagrams/_rels/data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diagrams/_rels/drawing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062DD0E-E0E8-4BB3-9DE7-6722B44DA435}" type="doc">
      <dgm:prSet loTypeId="urn:microsoft.com/office/officeart/2005/8/layout/vList5" loCatId="list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it-IT"/>
        </a:p>
      </dgm:t>
    </dgm:pt>
    <dgm:pt modelId="{D695BEEC-C4BC-4B79-B303-F02A91AE9272}">
      <dgm:prSet phldrT="[Testo]" custT="1"/>
      <dgm:spPr/>
      <dgm:t>
        <a:bodyPr/>
        <a:lstStyle/>
        <a:p>
          <a:r>
            <a:rPr lang="it-IT" sz="290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  <a:ea typeface="Verdana" pitchFamily="34" charset="0"/>
              <a:cs typeface="Verdana" pitchFamily="34" charset="0"/>
            </a:rPr>
            <a:t>Prologue</a:t>
          </a:r>
          <a:endParaRPr lang="it-IT" sz="29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Verdana" pitchFamily="34" charset="0"/>
            <a:ea typeface="Verdana" pitchFamily="34" charset="0"/>
            <a:cs typeface="Verdana" pitchFamily="34" charset="0"/>
          </a:endParaRPr>
        </a:p>
      </dgm:t>
    </dgm:pt>
    <dgm:pt modelId="{F409AA88-4470-44BA-B463-73FF2C44E5F9}" type="parTrans" cxnId="{9CF23B08-9C46-429D-8B7E-4AF4F03ED9D8}">
      <dgm:prSet/>
      <dgm:spPr/>
      <dgm:t>
        <a:bodyPr/>
        <a:lstStyle/>
        <a:p>
          <a:endParaRPr lang="it-IT"/>
        </a:p>
      </dgm:t>
    </dgm:pt>
    <dgm:pt modelId="{87945CF6-559E-4974-B5BD-E87C05F090E4}" type="sibTrans" cxnId="{9CF23B08-9C46-429D-8B7E-4AF4F03ED9D8}">
      <dgm:prSet/>
      <dgm:spPr/>
      <dgm:t>
        <a:bodyPr/>
        <a:lstStyle/>
        <a:p>
          <a:endParaRPr lang="it-IT"/>
        </a:p>
      </dgm:t>
    </dgm:pt>
    <dgm:pt modelId="{05D347A4-53AF-49B9-99E7-40857C2A4E9A}">
      <dgm:prSet phldrT="[Testo]" custT="1"/>
      <dgm:spPr/>
      <dgm:t>
        <a:bodyPr/>
        <a:lstStyle/>
        <a:p>
          <a:r>
            <a:rPr lang="en-US" sz="19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  <a:ea typeface="Verdana" pitchFamily="34" charset="0"/>
              <a:cs typeface="Verdana" pitchFamily="34" charset="0"/>
            </a:rPr>
            <a:t>The narrator speaks in first person; his identity is not important</a:t>
          </a:r>
          <a:endParaRPr lang="it-IT" sz="19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Verdana" pitchFamily="34" charset="0"/>
            <a:ea typeface="Verdana" pitchFamily="34" charset="0"/>
            <a:cs typeface="Verdana" pitchFamily="34" charset="0"/>
          </a:endParaRPr>
        </a:p>
      </dgm:t>
    </dgm:pt>
    <dgm:pt modelId="{8266BABC-7C9D-4C1C-9010-2543D7D92870}" type="parTrans" cxnId="{1C465BD5-0268-48D0-8A39-1E4E62F130D9}">
      <dgm:prSet/>
      <dgm:spPr/>
      <dgm:t>
        <a:bodyPr/>
        <a:lstStyle/>
        <a:p>
          <a:endParaRPr lang="it-IT"/>
        </a:p>
      </dgm:t>
    </dgm:pt>
    <dgm:pt modelId="{50EF2BB8-A172-4DAE-A9C7-2FD38C626C06}" type="sibTrans" cxnId="{1C465BD5-0268-48D0-8A39-1E4E62F130D9}">
      <dgm:prSet/>
      <dgm:spPr/>
      <dgm:t>
        <a:bodyPr/>
        <a:lstStyle/>
        <a:p>
          <a:endParaRPr lang="it-IT"/>
        </a:p>
      </dgm:t>
    </dgm:pt>
    <dgm:pt modelId="{1D4D432F-A703-4B32-828D-C334769A2953}">
      <dgm:prSet phldrT="[Testo]" custT="1"/>
      <dgm:spPr/>
      <dgm:t>
        <a:bodyPr/>
        <a:lstStyle/>
        <a:p>
          <a:r>
            <a:rPr lang="it-IT" sz="290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  <a:ea typeface="Verdana" pitchFamily="34" charset="0"/>
              <a:cs typeface="Verdana" pitchFamily="34" charset="0"/>
            </a:rPr>
            <a:t>Central</a:t>
          </a:r>
          <a:r>
            <a:rPr lang="it-IT" sz="29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  <a:ea typeface="Verdana" pitchFamily="34" charset="0"/>
              <a:cs typeface="Verdana" pitchFamily="34" charset="0"/>
            </a:rPr>
            <a:t> part</a:t>
          </a:r>
          <a:endParaRPr lang="it-IT" sz="29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Verdana" pitchFamily="34" charset="0"/>
            <a:ea typeface="Verdana" pitchFamily="34" charset="0"/>
            <a:cs typeface="Verdana" pitchFamily="34" charset="0"/>
          </a:endParaRPr>
        </a:p>
      </dgm:t>
    </dgm:pt>
    <dgm:pt modelId="{764C1E73-3DE2-418F-AC0C-C3A9676266B4}" type="parTrans" cxnId="{9FB09569-B8F9-4190-ADEB-9CDBF1673485}">
      <dgm:prSet/>
      <dgm:spPr/>
      <dgm:t>
        <a:bodyPr/>
        <a:lstStyle/>
        <a:p>
          <a:endParaRPr lang="it-IT"/>
        </a:p>
      </dgm:t>
    </dgm:pt>
    <dgm:pt modelId="{E630B1C1-EDE8-48D4-8828-3C921EB698F7}" type="sibTrans" cxnId="{9FB09569-B8F9-4190-ADEB-9CDBF1673485}">
      <dgm:prSet/>
      <dgm:spPr/>
      <dgm:t>
        <a:bodyPr/>
        <a:lstStyle/>
        <a:p>
          <a:endParaRPr lang="it-IT"/>
        </a:p>
      </dgm:t>
    </dgm:pt>
    <dgm:pt modelId="{DEAB60E2-6DED-4EF2-B8D0-C3DE3215A3CB}">
      <dgm:prSet phldrT="[Testo]" custT="1"/>
      <dgm:spPr/>
      <dgm:t>
        <a:bodyPr/>
        <a:lstStyle/>
        <a:p>
          <a:r>
            <a:rPr lang="it-IT" sz="290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  <a:ea typeface="Verdana" pitchFamily="34" charset="0"/>
              <a:cs typeface="Verdana" pitchFamily="34" charset="0"/>
            </a:rPr>
            <a:t>Epilogue</a:t>
          </a:r>
          <a:endParaRPr lang="it-IT" sz="29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Verdana" pitchFamily="34" charset="0"/>
            <a:ea typeface="Verdana" pitchFamily="34" charset="0"/>
            <a:cs typeface="Verdana" pitchFamily="34" charset="0"/>
          </a:endParaRPr>
        </a:p>
      </dgm:t>
    </dgm:pt>
    <dgm:pt modelId="{9D5B2808-57BC-4CE6-974D-9B8470B95C8D}" type="parTrans" cxnId="{AEB1783E-1D74-4CB1-B086-BB4939EC01AA}">
      <dgm:prSet/>
      <dgm:spPr/>
      <dgm:t>
        <a:bodyPr/>
        <a:lstStyle/>
        <a:p>
          <a:endParaRPr lang="it-IT"/>
        </a:p>
      </dgm:t>
    </dgm:pt>
    <dgm:pt modelId="{F1C624EE-3945-4BDC-B26D-5C9B590B2CA9}" type="sibTrans" cxnId="{AEB1783E-1D74-4CB1-B086-BB4939EC01AA}">
      <dgm:prSet/>
      <dgm:spPr/>
      <dgm:t>
        <a:bodyPr/>
        <a:lstStyle/>
        <a:p>
          <a:endParaRPr lang="it-IT"/>
        </a:p>
      </dgm:t>
    </dgm:pt>
    <dgm:pt modelId="{1AEC26C1-4FCF-4B04-AF5C-B3B2C9AA5C59}">
      <dgm:prSet phldrT="[Testo]" custT="1"/>
      <dgm:spPr/>
      <dgm:t>
        <a:bodyPr/>
        <a:lstStyle/>
        <a:p>
          <a:r>
            <a:rPr lang="en-US" sz="19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  <a:ea typeface="Verdana" pitchFamily="34" charset="0"/>
              <a:cs typeface="Verdana" pitchFamily="34" charset="0"/>
            </a:rPr>
            <a:t>The narrator speaks in first person</a:t>
          </a:r>
          <a:endParaRPr lang="it-IT" sz="19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Verdana" pitchFamily="34" charset="0"/>
            <a:ea typeface="Verdana" pitchFamily="34" charset="0"/>
            <a:cs typeface="Verdana" pitchFamily="34" charset="0"/>
          </a:endParaRPr>
        </a:p>
      </dgm:t>
    </dgm:pt>
    <dgm:pt modelId="{F74DEC2D-418B-4CC2-93A4-D4FE171B0C5D}" type="parTrans" cxnId="{C8F1CA73-E630-4D14-8096-1D5251413DB6}">
      <dgm:prSet/>
      <dgm:spPr/>
      <dgm:t>
        <a:bodyPr/>
        <a:lstStyle/>
        <a:p>
          <a:endParaRPr lang="it-IT"/>
        </a:p>
      </dgm:t>
    </dgm:pt>
    <dgm:pt modelId="{82F84D02-7883-44F0-8C4C-9E51AB43373B}" type="sibTrans" cxnId="{C8F1CA73-E630-4D14-8096-1D5251413DB6}">
      <dgm:prSet/>
      <dgm:spPr/>
      <dgm:t>
        <a:bodyPr/>
        <a:lstStyle/>
        <a:p>
          <a:endParaRPr lang="it-IT"/>
        </a:p>
      </dgm:t>
    </dgm:pt>
    <dgm:pt modelId="{8757A267-7C46-485A-BED8-EDC1667552A6}">
      <dgm:prSet phldrT="[Testo]" custT="1"/>
      <dgm:spPr/>
      <dgm:t>
        <a:bodyPr/>
        <a:lstStyle/>
        <a:p>
          <a:r>
            <a:rPr lang="en-US" sz="19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  <a:ea typeface="Verdana" pitchFamily="34" charset="0"/>
              <a:cs typeface="Verdana" pitchFamily="34" charset="0"/>
            </a:rPr>
            <a:t>The narrator  speaks in third person, the reader can analyze the different points of view, comparing them and creating his own idea</a:t>
          </a:r>
          <a:endParaRPr lang="it-IT" sz="19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Verdana" pitchFamily="34" charset="0"/>
            <a:ea typeface="Verdana" pitchFamily="34" charset="0"/>
            <a:cs typeface="Verdana" pitchFamily="34" charset="0"/>
          </a:endParaRPr>
        </a:p>
      </dgm:t>
    </dgm:pt>
    <dgm:pt modelId="{BD9BFEE5-E121-44AA-AEBB-114FECD3CE9A}" type="sibTrans" cxnId="{09DB85AC-2179-4B84-A378-E5BBBB25BFD8}">
      <dgm:prSet/>
      <dgm:spPr/>
      <dgm:t>
        <a:bodyPr/>
        <a:lstStyle/>
        <a:p>
          <a:endParaRPr lang="it-IT"/>
        </a:p>
      </dgm:t>
    </dgm:pt>
    <dgm:pt modelId="{9FF38C58-8996-4725-BF7D-6225D5EDD312}" type="parTrans" cxnId="{09DB85AC-2179-4B84-A378-E5BBBB25BFD8}">
      <dgm:prSet/>
      <dgm:spPr/>
      <dgm:t>
        <a:bodyPr/>
        <a:lstStyle/>
        <a:p>
          <a:endParaRPr lang="it-IT"/>
        </a:p>
      </dgm:t>
    </dgm:pt>
    <dgm:pt modelId="{B0CDAF1B-9415-42AB-9094-9D6A2C3CB730}" type="pres">
      <dgm:prSet presAssocID="{9062DD0E-E0E8-4BB3-9DE7-6722B44DA435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it-IT"/>
        </a:p>
      </dgm:t>
    </dgm:pt>
    <dgm:pt modelId="{CA6BBB38-5B40-4328-B9A3-5CDF5854CE30}" type="pres">
      <dgm:prSet presAssocID="{D695BEEC-C4BC-4B79-B303-F02A91AE9272}" presName="linNode" presStyleCnt="0"/>
      <dgm:spPr/>
    </dgm:pt>
    <dgm:pt modelId="{64F48C61-0A78-4FA7-96A3-4E2279B88DDB}" type="pres">
      <dgm:prSet presAssocID="{D695BEEC-C4BC-4B79-B303-F02A91AE9272}" presName="parentText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B02A9B7B-C5F0-4824-BA26-B68EC94EA970}" type="pres">
      <dgm:prSet presAssocID="{D695BEEC-C4BC-4B79-B303-F02A91AE9272}" presName="descendantText" presStyleLbl="align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C74F7B64-DA09-4A9E-BAA7-CE924B4DB47E}" type="pres">
      <dgm:prSet presAssocID="{87945CF6-559E-4974-B5BD-E87C05F090E4}" presName="sp" presStyleCnt="0"/>
      <dgm:spPr/>
    </dgm:pt>
    <dgm:pt modelId="{5D90ACFD-F471-4E5B-B2A9-0E67FCE8FB77}" type="pres">
      <dgm:prSet presAssocID="{1D4D432F-A703-4B32-828D-C334769A2953}" presName="linNode" presStyleCnt="0"/>
      <dgm:spPr/>
    </dgm:pt>
    <dgm:pt modelId="{32B02B1C-B7F1-40F7-B893-078A8F5C5ACD}" type="pres">
      <dgm:prSet presAssocID="{1D4D432F-A703-4B32-828D-C334769A2953}" presName="parentText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19068F8F-B6C1-431E-8002-72C41E65D1E5}" type="pres">
      <dgm:prSet presAssocID="{1D4D432F-A703-4B32-828D-C334769A2953}" presName="descendantText" presStyleLbl="alignAccFollowNode1" presStyleIdx="1" presStyleCnt="3" custScaleY="123732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D7B8C993-A191-4597-A29B-DED821367D71}" type="pres">
      <dgm:prSet presAssocID="{E630B1C1-EDE8-48D4-8828-3C921EB698F7}" presName="sp" presStyleCnt="0"/>
      <dgm:spPr/>
    </dgm:pt>
    <dgm:pt modelId="{CAD90C70-F4C6-464C-880A-7521F93D04DB}" type="pres">
      <dgm:prSet presAssocID="{DEAB60E2-6DED-4EF2-B8D0-C3DE3215A3CB}" presName="linNode" presStyleCnt="0"/>
      <dgm:spPr/>
    </dgm:pt>
    <dgm:pt modelId="{398A0EC1-74DB-4B79-B4BF-EBE5F903DD47}" type="pres">
      <dgm:prSet presAssocID="{DEAB60E2-6DED-4EF2-B8D0-C3DE3215A3CB}" presName="parentText" presStyleLbl="node1" presStyleIdx="2" presStyleCnt="3" custLinFactNeighborX="0" custLinFactNeighborY="-635">
        <dgm:presLayoutVars>
          <dgm:chMax val="1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E97D7A20-653C-4A6E-B495-BEE203205BD1}" type="pres">
      <dgm:prSet presAssocID="{DEAB60E2-6DED-4EF2-B8D0-C3DE3215A3CB}" presName="descendantText" presStyleLbl="align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</dgm:ptLst>
  <dgm:cxnLst>
    <dgm:cxn modelId="{AFDB8146-C7D5-44EB-8089-CB444317B443}" type="presOf" srcId="{1AEC26C1-4FCF-4B04-AF5C-B3B2C9AA5C59}" destId="{E97D7A20-653C-4A6E-B495-BEE203205BD1}" srcOrd="0" destOrd="0" presId="urn:microsoft.com/office/officeart/2005/8/layout/vList5"/>
    <dgm:cxn modelId="{37A0CD8C-AA5D-4443-9665-40193C456DEF}" type="presOf" srcId="{9062DD0E-E0E8-4BB3-9DE7-6722B44DA435}" destId="{B0CDAF1B-9415-42AB-9094-9D6A2C3CB730}" srcOrd="0" destOrd="0" presId="urn:microsoft.com/office/officeart/2005/8/layout/vList5"/>
    <dgm:cxn modelId="{64C0D094-E22C-4341-89EE-B66F98C0F1E2}" type="presOf" srcId="{05D347A4-53AF-49B9-99E7-40857C2A4E9A}" destId="{B02A9B7B-C5F0-4824-BA26-B68EC94EA970}" srcOrd="0" destOrd="0" presId="urn:microsoft.com/office/officeart/2005/8/layout/vList5"/>
    <dgm:cxn modelId="{09DB85AC-2179-4B84-A378-E5BBBB25BFD8}" srcId="{1D4D432F-A703-4B32-828D-C334769A2953}" destId="{8757A267-7C46-485A-BED8-EDC1667552A6}" srcOrd="0" destOrd="0" parTransId="{9FF38C58-8996-4725-BF7D-6225D5EDD312}" sibTransId="{BD9BFEE5-E121-44AA-AEBB-114FECD3CE9A}"/>
    <dgm:cxn modelId="{140DFFD6-2362-4E4D-9390-D82F84537A02}" type="presOf" srcId="{1D4D432F-A703-4B32-828D-C334769A2953}" destId="{32B02B1C-B7F1-40F7-B893-078A8F5C5ACD}" srcOrd="0" destOrd="0" presId="urn:microsoft.com/office/officeart/2005/8/layout/vList5"/>
    <dgm:cxn modelId="{8615F165-9944-41F1-A294-AE4F6E6C7B87}" type="presOf" srcId="{D695BEEC-C4BC-4B79-B303-F02A91AE9272}" destId="{64F48C61-0A78-4FA7-96A3-4E2279B88DDB}" srcOrd="0" destOrd="0" presId="urn:microsoft.com/office/officeart/2005/8/layout/vList5"/>
    <dgm:cxn modelId="{1C465BD5-0268-48D0-8A39-1E4E62F130D9}" srcId="{D695BEEC-C4BC-4B79-B303-F02A91AE9272}" destId="{05D347A4-53AF-49B9-99E7-40857C2A4E9A}" srcOrd="0" destOrd="0" parTransId="{8266BABC-7C9D-4C1C-9010-2543D7D92870}" sibTransId="{50EF2BB8-A172-4DAE-A9C7-2FD38C626C06}"/>
    <dgm:cxn modelId="{C8F1CA73-E630-4D14-8096-1D5251413DB6}" srcId="{DEAB60E2-6DED-4EF2-B8D0-C3DE3215A3CB}" destId="{1AEC26C1-4FCF-4B04-AF5C-B3B2C9AA5C59}" srcOrd="0" destOrd="0" parTransId="{F74DEC2D-418B-4CC2-93A4-D4FE171B0C5D}" sibTransId="{82F84D02-7883-44F0-8C4C-9E51AB43373B}"/>
    <dgm:cxn modelId="{9FB09569-B8F9-4190-ADEB-9CDBF1673485}" srcId="{9062DD0E-E0E8-4BB3-9DE7-6722B44DA435}" destId="{1D4D432F-A703-4B32-828D-C334769A2953}" srcOrd="1" destOrd="0" parTransId="{764C1E73-3DE2-418F-AC0C-C3A9676266B4}" sibTransId="{E630B1C1-EDE8-48D4-8828-3C921EB698F7}"/>
    <dgm:cxn modelId="{B169387C-35CD-4BB1-A5F8-212D0E68EEF1}" type="presOf" srcId="{DEAB60E2-6DED-4EF2-B8D0-C3DE3215A3CB}" destId="{398A0EC1-74DB-4B79-B4BF-EBE5F903DD47}" srcOrd="0" destOrd="0" presId="urn:microsoft.com/office/officeart/2005/8/layout/vList5"/>
    <dgm:cxn modelId="{9CF23B08-9C46-429D-8B7E-4AF4F03ED9D8}" srcId="{9062DD0E-E0E8-4BB3-9DE7-6722B44DA435}" destId="{D695BEEC-C4BC-4B79-B303-F02A91AE9272}" srcOrd="0" destOrd="0" parTransId="{F409AA88-4470-44BA-B463-73FF2C44E5F9}" sibTransId="{87945CF6-559E-4974-B5BD-E87C05F090E4}"/>
    <dgm:cxn modelId="{AEB1783E-1D74-4CB1-B086-BB4939EC01AA}" srcId="{9062DD0E-E0E8-4BB3-9DE7-6722B44DA435}" destId="{DEAB60E2-6DED-4EF2-B8D0-C3DE3215A3CB}" srcOrd="2" destOrd="0" parTransId="{9D5B2808-57BC-4CE6-974D-9B8470B95C8D}" sibTransId="{F1C624EE-3945-4BDC-B26D-5C9B590B2CA9}"/>
    <dgm:cxn modelId="{B2E0DCDD-0768-4060-9F93-6130E67F824A}" type="presOf" srcId="{8757A267-7C46-485A-BED8-EDC1667552A6}" destId="{19068F8F-B6C1-431E-8002-72C41E65D1E5}" srcOrd="0" destOrd="0" presId="urn:microsoft.com/office/officeart/2005/8/layout/vList5"/>
    <dgm:cxn modelId="{A69B7CF3-94EF-427E-93FC-620455F07671}" type="presParOf" srcId="{B0CDAF1B-9415-42AB-9094-9D6A2C3CB730}" destId="{CA6BBB38-5B40-4328-B9A3-5CDF5854CE30}" srcOrd="0" destOrd="0" presId="urn:microsoft.com/office/officeart/2005/8/layout/vList5"/>
    <dgm:cxn modelId="{301CE2BB-B544-46AB-ADEE-C71CB5438153}" type="presParOf" srcId="{CA6BBB38-5B40-4328-B9A3-5CDF5854CE30}" destId="{64F48C61-0A78-4FA7-96A3-4E2279B88DDB}" srcOrd="0" destOrd="0" presId="urn:microsoft.com/office/officeart/2005/8/layout/vList5"/>
    <dgm:cxn modelId="{71B618EF-1BD5-47F2-9CF1-D8520FDD95AB}" type="presParOf" srcId="{CA6BBB38-5B40-4328-B9A3-5CDF5854CE30}" destId="{B02A9B7B-C5F0-4824-BA26-B68EC94EA970}" srcOrd="1" destOrd="0" presId="urn:microsoft.com/office/officeart/2005/8/layout/vList5"/>
    <dgm:cxn modelId="{18C7071E-F35D-4FE9-9718-88E65D4845EF}" type="presParOf" srcId="{B0CDAF1B-9415-42AB-9094-9D6A2C3CB730}" destId="{C74F7B64-DA09-4A9E-BAA7-CE924B4DB47E}" srcOrd="1" destOrd="0" presId="urn:microsoft.com/office/officeart/2005/8/layout/vList5"/>
    <dgm:cxn modelId="{0CA92147-7108-4082-8EB6-77143071F095}" type="presParOf" srcId="{B0CDAF1B-9415-42AB-9094-9D6A2C3CB730}" destId="{5D90ACFD-F471-4E5B-B2A9-0E67FCE8FB77}" srcOrd="2" destOrd="0" presId="urn:microsoft.com/office/officeart/2005/8/layout/vList5"/>
    <dgm:cxn modelId="{B8FF320E-372B-4074-8E29-0C64D782E916}" type="presParOf" srcId="{5D90ACFD-F471-4E5B-B2A9-0E67FCE8FB77}" destId="{32B02B1C-B7F1-40F7-B893-078A8F5C5ACD}" srcOrd="0" destOrd="0" presId="urn:microsoft.com/office/officeart/2005/8/layout/vList5"/>
    <dgm:cxn modelId="{BBEAF344-14AE-4C12-A34B-9EA489F6FC6A}" type="presParOf" srcId="{5D90ACFD-F471-4E5B-B2A9-0E67FCE8FB77}" destId="{19068F8F-B6C1-431E-8002-72C41E65D1E5}" srcOrd="1" destOrd="0" presId="urn:microsoft.com/office/officeart/2005/8/layout/vList5"/>
    <dgm:cxn modelId="{5F99DE7A-487E-44D1-A8B9-C7ECF37CF399}" type="presParOf" srcId="{B0CDAF1B-9415-42AB-9094-9D6A2C3CB730}" destId="{D7B8C993-A191-4597-A29B-DED821367D71}" srcOrd="3" destOrd="0" presId="urn:microsoft.com/office/officeart/2005/8/layout/vList5"/>
    <dgm:cxn modelId="{AE263F76-8AEA-49EF-A632-57C1AC048D2C}" type="presParOf" srcId="{B0CDAF1B-9415-42AB-9094-9D6A2C3CB730}" destId="{CAD90C70-F4C6-464C-880A-7521F93D04DB}" srcOrd="4" destOrd="0" presId="urn:microsoft.com/office/officeart/2005/8/layout/vList5"/>
    <dgm:cxn modelId="{A7473626-F294-47FE-96DF-E9E91331204A}" type="presParOf" srcId="{CAD90C70-F4C6-464C-880A-7521F93D04DB}" destId="{398A0EC1-74DB-4B79-B4BF-EBE5F903DD47}" srcOrd="0" destOrd="0" presId="urn:microsoft.com/office/officeart/2005/8/layout/vList5"/>
    <dgm:cxn modelId="{8847E5FC-18ED-4A20-9209-5CEBF65589DB}" type="presParOf" srcId="{CAD90C70-F4C6-464C-880A-7521F93D04DB}" destId="{E97D7A20-653C-4A6E-B495-BEE203205BD1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68D2209-ECA9-4834-8EF5-CCA55E7078AF}" type="doc">
      <dgm:prSet loTypeId="urn:microsoft.com/office/officeart/2005/8/layout/vList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it-IT"/>
        </a:p>
      </dgm:t>
    </dgm:pt>
    <dgm:pt modelId="{36B67854-B37A-4EAF-8322-2F4A3E01348D}">
      <dgm:prSet phldrT="[Testo]" custT="1"/>
      <dgm:spPr/>
      <dgm:t>
        <a:bodyPr/>
        <a:lstStyle/>
        <a:p>
          <a:r>
            <a:rPr lang="it-IT" sz="15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  <a:ea typeface="Verdana" pitchFamily="34" charset="0"/>
              <a:cs typeface="Verdana" pitchFamily="34" charset="0"/>
            </a:rPr>
            <a:t>ZEENA: </a:t>
          </a:r>
        </a:p>
        <a:p>
          <a:r>
            <a:rPr lang="it-IT" sz="150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  <a:ea typeface="Verdana" pitchFamily="34" charset="0"/>
              <a:cs typeface="Verdana" pitchFamily="34" charset="0"/>
            </a:rPr>
            <a:t>she</a:t>
          </a:r>
          <a:r>
            <a:rPr lang="it-IT" sz="15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  <a:ea typeface="Verdana" pitchFamily="34" charset="0"/>
              <a:cs typeface="Verdana" pitchFamily="34" charset="0"/>
            </a:rPr>
            <a:t> </a:t>
          </a:r>
          <a:r>
            <a:rPr lang="en-US" sz="15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  <a:ea typeface="Verdana" pitchFamily="34" charset="0"/>
              <a:cs typeface="Verdana" pitchFamily="34" charset="0"/>
            </a:rPr>
            <a:t>is judged by the reader during all the novel </a:t>
          </a:r>
          <a:r>
            <a:rPr lang="en-US" sz="15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  <a:ea typeface="Verdana" pitchFamily="34" charset="0"/>
              <a:cs typeface="Verdana" pitchFamily="34" charset="0"/>
              <a:sym typeface="Wingdings" pitchFamily="2" charset="2"/>
            </a:rPr>
            <a:t> </a:t>
          </a:r>
          <a:r>
            <a:rPr lang="en-US" sz="15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  <a:ea typeface="Verdana" pitchFamily="34" charset="0"/>
              <a:cs typeface="Verdana" pitchFamily="34" charset="0"/>
            </a:rPr>
            <a:t>a terrible woman who hinders the love between Ethan and Mattie. In reality she was only in a difficult situation.</a:t>
          </a:r>
          <a:endParaRPr lang="it-IT" sz="15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Verdana" pitchFamily="34" charset="0"/>
            <a:ea typeface="Verdana" pitchFamily="34" charset="0"/>
            <a:cs typeface="Verdana" pitchFamily="34" charset="0"/>
          </a:endParaRPr>
        </a:p>
      </dgm:t>
    </dgm:pt>
    <dgm:pt modelId="{C2CB9020-6093-474F-90BF-1BC8CB1B3C47}" type="parTrans" cxnId="{6759012E-7E1D-42E5-9E73-4966E26176B6}">
      <dgm:prSet/>
      <dgm:spPr/>
      <dgm:t>
        <a:bodyPr/>
        <a:lstStyle/>
        <a:p>
          <a:endParaRPr lang="it-IT"/>
        </a:p>
      </dgm:t>
    </dgm:pt>
    <dgm:pt modelId="{744583B7-AACD-4EFD-8DAF-E476EED40B60}" type="sibTrans" cxnId="{6759012E-7E1D-42E5-9E73-4966E26176B6}">
      <dgm:prSet/>
      <dgm:spPr/>
      <dgm:t>
        <a:bodyPr/>
        <a:lstStyle/>
        <a:p>
          <a:endParaRPr lang="it-IT"/>
        </a:p>
      </dgm:t>
    </dgm:pt>
    <dgm:pt modelId="{B8277B7D-4357-42BD-BE92-2A81F346E9B8}">
      <dgm:prSet phldrT="[Testo]" custT="1"/>
      <dgm:spPr/>
      <dgm:t>
        <a:bodyPr/>
        <a:lstStyle/>
        <a:p>
          <a:r>
            <a:rPr lang="en-US" sz="1500" b="0" i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  <a:ea typeface="Verdana" pitchFamily="34" charset="0"/>
              <a:cs typeface="Verdana" pitchFamily="34" charset="0"/>
            </a:rPr>
            <a:t>ETHAN and MATTIE:</a:t>
          </a:r>
        </a:p>
        <a:p>
          <a:r>
            <a:rPr lang="en-US" sz="1500" b="0" i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  <a:ea typeface="Verdana" pitchFamily="34" charset="0"/>
              <a:cs typeface="Verdana" pitchFamily="34" charset="0"/>
            </a:rPr>
            <a:t>at the end of the novel their love turns against them and </a:t>
          </a:r>
          <a:r>
            <a:rPr lang="en-US" sz="1500" b="0" i="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  <a:ea typeface="Verdana" pitchFamily="34" charset="0"/>
              <a:cs typeface="Verdana" pitchFamily="34" charset="0"/>
            </a:rPr>
            <a:t>Zeena</a:t>
          </a:r>
          <a:r>
            <a:rPr lang="en-US" sz="1500" b="0" i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  <a:ea typeface="Verdana" pitchFamily="34" charset="0"/>
              <a:cs typeface="Verdana" pitchFamily="34" charset="0"/>
            </a:rPr>
            <a:t> gets what she wants </a:t>
          </a:r>
          <a:r>
            <a:rPr lang="en-US" sz="1500" b="0" i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  <a:ea typeface="Verdana" pitchFamily="34" charset="0"/>
              <a:cs typeface="Verdana" pitchFamily="34" charset="0"/>
              <a:sym typeface="Wingdings" pitchFamily="2" charset="2"/>
            </a:rPr>
            <a:t> </a:t>
          </a:r>
          <a:r>
            <a:rPr lang="en-US" sz="1500" b="0" i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  <a:ea typeface="Verdana" pitchFamily="34" charset="0"/>
              <a:cs typeface="Verdana" pitchFamily="34" charset="0"/>
            </a:rPr>
            <a:t>controls Ethan.</a:t>
          </a:r>
          <a:endParaRPr lang="it-IT" sz="15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Verdana" pitchFamily="34" charset="0"/>
            <a:ea typeface="Verdana" pitchFamily="34" charset="0"/>
            <a:cs typeface="Verdana" pitchFamily="34" charset="0"/>
          </a:endParaRPr>
        </a:p>
      </dgm:t>
    </dgm:pt>
    <dgm:pt modelId="{D32EC050-3D33-4D2C-8D3D-5A1AA808BE5C}" type="parTrans" cxnId="{4744AED4-D6C0-44D5-8E65-7DDEF29C4A35}">
      <dgm:prSet/>
      <dgm:spPr/>
      <dgm:t>
        <a:bodyPr/>
        <a:lstStyle/>
        <a:p>
          <a:endParaRPr lang="it-IT"/>
        </a:p>
      </dgm:t>
    </dgm:pt>
    <dgm:pt modelId="{DF3B31E5-866E-42DD-A65D-4114896DB21F}" type="sibTrans" cxnId="{4744AED4-D6C0-44D5-8E65-7DDEF29C4A35}">
      <dgm:prSet/>
      <dgm:spPr/>
      <dgm:t>
        <a:bodyPr/>
        <a:lstStyle/>
        <a:p>
          <a:endParaRPr lang="it-IT"/>
        </a:p>
      </dgm:t>
    </dgm:pt>
    <dgm:pt modelId="{1F593E70-E02C-4E0F-8AE4-21D7AAFA0352}" type="pres">
      <dgm:prSet presAssocID="{868D2209-ECA9-4834-8EF5-CCA55E7078AF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it-IT"/>
        </a:p>
      </dgm:t>
    </dgm:pt>
    <dgm:pt modelId="{2FEF8F3E-5E86-4AE2-ABEA-B90AC435824C}" type="pres">
      <dgm:prSet presAssocID="{36B67854-B37A-4EAF-8322-2F4A3E01348D}" presName="composite" presStyleCnt="0"/>
      <dgm:spPr/>
    </dgm:pt>
    <dgm:pt modelId="{91AC08BA-C199-4FC4-BE6A-115E8E306DFE}" type="pres">
      <dgm:prSet presAssocID="{36B67854-B37A-4EAF-8322-2F4A3E01348D}" presName="imgShp" presStyleLbl="fgImgPlace1" presStyleIdx="0" presStyleCnt="2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7BB9E3A3-3A79-4C7E-8FEB-ED108FBB6129}" type="pres">
      <dgm:prSet presAssocID="{36B67854-B37A-4EAF-8322-2F4A3E01348D}" presName="txShp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DAADA1C3-4CD7-4834-8E4E-B1FD3EBE0604}" type="pres">
      <dgm:prSet presAssocID="{744583B7-AACD-4EFD-8DAF-E476EED40B60}" presName="spacing" presStyleCnt="0"/>
      <dgm:spPr/>
    </dgm:pt>
    <dgm:pt modelId="{2C64231B-3627-47B5-A2E0-89D0698DA0FD}" type="pres">
      <dgm:prSet presAssocID="{B8277B7D-4357-42BD-BE92-2A81F346E9B8}" presName="composite" presStyleCnt="0"/>
      <dgm:spPr/>
    </dgm:pt>
    <dgm:pt modelId="{464C19AB-97F4-4523-959A-49FD64B8E258}" type="pres">
      <dgm:prSet presAssocID="{B8277B7D-4357-42BD-BE92-2A81F346E9B8}" presName="imgShp" presStyleLbl="fgImgPlace1" presStyleIdx="1" presStyleCnt="2" custScaleX="144146" custScaleY="91886" custLinFactNeighborX="-22526" custLinFactNeighborY="-110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F52497C0-BFDE-40F0-B15F-48AD382C6A6B}" type="pres">
      <dgm:prSet presAssocID="{B8277B7D-4357-42BD-BE92-2A81F346E9B8}" presName="txShp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</dgm:ptLst>
  <dgm:cxnLst>
    <dgm:cxn modelId="{BF4ECAB8-B1CB-4405-88FB-AD0C26296476}" type="presOf" srcId="{B8277B7D-4357-42BD-BE92-2A81F346E9B8}" destId="{F52497C0-BFDE-40F0-B15F-48AD382C6A6B}" srcOrd="0" destOrd="0" presId="urn:microsoft.com/office/officeart/2005/8/layout/vList3"/>
    <dgm:cxn modelId="{B1A3265A-4A58-48E0-AF50-C1E24CBF1024}" type="presOf" srcId="{36B67854-B37A-4EAF-8322-2F4A3E01348D}" destId="{7BB9E3A3-3A79-4C7E-8FEB-ED108FBB6129}" srcOrd="0" destOrd="0" presId="urn:microsoft.com/office/officeart/2005/8/layout/vList3"/>
    <dgm:cxn modelId="{AF4F7BA6-465B-4E43-877C-A7D3C33CFDF5}" type="presOf" srcId="{868D2209-ECA9-4834-8EF5-CCA55E7078AF}" destId="{1F593E70-E02C-4E0F-8AE4-21D7AAFA0352}" srcOrd="0" destOrd="0" presId="urn:microsoft.com/office/officeart/2005/8/layout/vList3"/>
    <dgm:cxn modelId="{6759012E-7E1D-42E5-9E73-4966E26176B6}" srcId="{868D2209-ECA9-4834-8EF5-CCA55E7078AF}" destId="{36B67854-B37A-4EAF-8322-2F4A3E01348D}" srcOrd="0" destOrd="0" parTransId="{C2CB9020-6093-474F-90BF-1BC8CB1B3C47}" sibTransId="{744583B7-AACD-4EFD-8DAF-E476EED40B60}"/>
    <dgm:cxn modelId="{4744AED4-D6C0-44D5-8E65-7DDEF29C4A35}" srcId="{868D2209-ECA9-4834-8EF5-CCA55E7078AF}" destId="{B8277B7D-4357-42BD-BE92-2A81F346E9B8}" srcOrd="1" destOrd="0" parTransId="{D32EC050-3D33-4D2C-8D3D-5A1AA808BE5C}" sibTransId="{DF3B31E5-866E-42DD-A65D-4114896DB21F}"/>
    <dgm:cxn modelId="{3A466A6F-94F7-4408-9510-D5A2B0A0EBCC}" type="presParOf" srcId="{1F593E70-E02C-4E0F-8AE4-21D7AAFA0352}" destId="{2FEF8F3E-5E86-4AE2-ABEA-B90AC435824C}" srcOrd="0" destOrd="0" presId="urn:microsoft.com/office/officeart/2005/8/layout/vList3"/>
    <dgm:cxn modelId="{45F253F8-3A2E-4A10-951A-2CC5BFEDACCD}" type="presParOf" srcId="{2FEF8F3E-5E86-4AE2-ABEA-B90AC435824C}" destId="{91AC08BA-C199-4FC4-BE6A-115E8E306DFE}" srcOrd="0" destOrd="0" presId="urn:microsoft.com/office/officeart/2005/8/layout/vList3"/>
    <dgm:cxn modelId="{52CC98D4-6E37-4C70-AE78-121D9A5D6F3F}" type="presParOf" srcId="{2FEF8F3E-5E86-4AE2-ABEA-B90AC435824C}" destId="{7BB9E3A3-3A79-4C7E-8FEB-ED108FBB6129}" srcOrd="1" destOrd="0" presId="urn:microsoft.com/office/officeart/2005/8/layout/vList3"/>
    <dgm:cxn modelId="{0027F2ED-22E2-4DF5-BA81-B12DE4A440C4}" type="presParOf" srcId="{1F593E70-E02C-4E0F-8AE4-21D7AAFA0352}" destId="{DAADA1C3-4CD7-4834-8E4E-B1FD3EBE0604}" srcOrd="1" destOrd="0" presId="urn:microsoft.com/office/officeart/2005/8/layout/vList3"/>
    <dgm:cxn modelId="{BAFEEB92-0B58-4DD9-A7A9-68F3D8301BD4}" type="presParOf" srcId="{1F593E70-E02C-4E0F-8AE4-21D7AAFA0352}" destId="{2C64231B-3627-47B5-A2E0-89D0698DA0FD}" srcOrd="2" destOrd="0" presId="urn:microsoft.com/office/officeart/2005/8/layout/vList3"/>
    <dgm:cxn modelId="{D266667E-5D4A-4905-8C5D-F7D9E46B9DB8}" type="presParOf" srcId="{2C64231B-3627-47B5-A2E0-89D0698DA0FD}" destId="{464C19AB-97F4-4523-959A-49FD64B8E258}" srcOrd="0" destOrd="0" presId="urn:microsoft.com/office/officeart/2005/8/layout/vList3"/>
    <dgm:cxn modelId="{A8F2DE62-B0AC-4A1B-8298-519E241B6A66}" type="presParOf" srcId="{2C64231B-3627-47B5-A2E0-89D0698DA0FD}" destId="{F52497C0-BFDE-40F0-B15F-48AD382C6A6B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B02A9B7B-C5F0-4824-BA26-B68EC94EA970}">
      <dsp:nvSpPr>
        <dsp:cNvPr id="0" name=""/>
        <dsp:cNvSpPr/>
      </dsp:nvSpPr>
      <dsp:spPr>
        <a:xfrm rot="5400000">
          <a:off x="4393265" y="-1604437"/>
          <a:ext cx="1182280" cy="4691205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9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  <a:ea typeface="Verdana" pitchFamily="34" charset="0"/>
              <a:cs typeface="Verdana" pitchFamily="34" charset="0"/>
            </a:rPr>
            <a:t>The narrator speaks in first person; his identity is not important</a:t>
          </a:r>
          <a:endParaRPr lang="it-IT" sz="19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Verdana" pitchFamily="34" charset="0"/>
            <a:ea typeface="Verdana" pitchFamily="34" charset="0"/>
            <a:cs typeface="Verdana" pitchFamily="34" charset="0"/>
          </a:endParaRPr>
        </a:p>
      </dsp:txBody>
      <dsp:txXfrm rot="5400000">
        <a:off x="4393265" y="-1604437"/>
        <a:ext cx="1182280" cy="4691205"/>
      </dsp:txXfrm>
    </dsp:sp>
    <dsp:sp modelId="{64F48C61-0A78-4FA7-96A3-4E2279B88DDB}">
      <dsp:nvSpPr>
        <dsp:cNvPr id="0" name=""/>
        <dsp:cNvSpPr/>
      </dsp:nvSpPr>
      <dsp:spPr>
        <a:xfrm>
          <a:off x="0" y="2239"/>
          <a:ext cx="2638802" cy="147785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0490" tIns="55245" rIns="110490" bIns="55245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2900" kern="120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  <a:ea typeface="Verdana" pitchFamily="34" charset="0"/>
              <a:cs typeface="Verdana" pitchFamily="34" charset="0"/>
            </a:rPr>
            <a:t>Prologue</a:t>
          </a:r>
          <a:endParaRPr lang="it-IT" sz="29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Verdana" pitchFamily="34" charset="0"/>
            <a:ea typeface="Verdana" pitchFamily="34" charset="0"/>
            <a:cs typeface="Verdana" pitchFamily="34" charset="0"/>
          </a:endParaRPr>
        </a:p>
      </dsp:txBody>
      <dsp:txXfrm>
        <a:off x="0" y="2239"/>
        <a:ext cx="2638802" cy="1477850"/>
      </dsp:txXfrm>
    </dsp:sp>
    <dsp:sp modelId="{19068F8F-B6C1-431E-8002-72C41E65D1E5}">
      <dsp:nvSpPr>
        <dsp:cNvPr id="0" name=""/>
        <dsp:cNvSpPr/>
      </dsp:nvSpPr>
      <dsp:spPr>
        <a:xfrm rot="5400000">
          <a:off x="4252975" y="-52694"/>
          <a:ext cx="1462859" cy="4691205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9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  <a:ea typeface="Verdana" pitchFamily="34" charset="0"/>
              <a:cs typeface="Verdana" pitchFamily="34" charset="0"/>
            </a:rPr>
            <a:t>The narrator  speaks in third person, the reader can analyze the different points of view, comparing them and creating his own idea</a:t>
          </a:r>
          <a:endParaRPr lang="it-IT" sz="19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Verdana" pitchFamily="34" charset="0"/>
            <a:ea typeface="Verdana" pitchFamily="34" charset="0"/>
            <a:cs typeface="Verdana" pitchFamily="34" charset="0"/>
          </a:endParaRPr>
        </a:p>
      </dsp:txBody>
      <dsp:txXfrm rot="5400000">
        <a:off x="4252975" y="-52694"/>
        <a:ext cx="1462859" cy="4691205"/>
      </dsp:txXfrm>
    </dsp:sp>
    <dsp:sp modelId="{32B02B1C-B7F1-40F7-B893-078A8F5C5ACD}">
      <dsp:nvSpPr>
        <dsp:cNvPr id="0" name=""/>
        <dsp:cNvSpPr/>
      </dsp:nvSpPr>
      <dsp:spPr>
        <a:xfrm>
          <a:off x="0" y="1553982"/>
          <a:ext cx="2638802" cy="147785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0490" tIns="55245" rIns="110490" bIns="55245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2900" kern="120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  <a:ea typeface="Verdana" pitchFamily="34" charset="0"/>
              <a:cs typeface="Verdana" pitchFamily="34" charset="0"/>
            </a:rPr>
            <a:t>Central</a:t>
          </a:r>
          <a:r>
            <a:rPr lang="it-IT" sz="29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  <a:ea typeface="Verdana" pitchFamily="34" charset="0"/>
              <a:cs typeface="Verdana" pitchFamily="34" charset="0"/>
            </a:rPr>
            <a:t> part</a:t>
          </a:r>
          <a:endParaRPr lang="it-IT" sz="29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Verdana" pitchFamily="34" charset="0"/>
            <a:ea typeface="Verdana" pitchFamily="34" charset="0"/>
            <a:cs typeface="Verdana" pitchFamily="34" charset="0"/>
          </a:endParaRPr>
        </a:p>
      </dsp:txBody>
      <dsp:txXfrm>
        <a:off x="0" y="1553982"/>
        <a:ext cx="2638802" cy="1477850"/>
      </dsp:txXfrm>
    </dsp:sp>
    <dsp:sp modelId="{E97D7A20-653C-4A6E-B495-BEE203205BD1}">
      <dsp:nvSpPr>
        <dsp:cNvPr id="0" name=""/>
        <dsp:cNvSpPr/>
      </dsp:nvSpPr>
      <dsp:spPr>
        <a:xfrm rot="5400000">
          <a:off x="4393265" y="1499048"/>
          <a:ext cx="1182280" cy="4691205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9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  <a:ea typeface="Verdana" pitchFamily="34" charset="0"/>
              <a:cs typeface="Verdana" pitchFamily="34" charset="0"/>
            </a:rPr>
            <a:t>The narrator speaks in first person</a:t>
          </a:r>
          <a:endParaRPr lang="it-IT" sz="19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Verdana" pitchFamily="34" charset="0"/>
            <a:ea typeface="Verdana" pitchFamily="34" charset="0"/>
            <a:cs typeface="Verdana" pitchFamily="34" charset="0"/>
          </a:endParaRPr>
        </a:p>
      </dsp:txBody>
      <dsp:txXfrm rot="5400000">
        <a:off x="4393265" y="1499048"/>
        <a:ext cx="1182280" cy="4691205"/>
      </dsp:txXfrm>
    </dsp:sp>
    <dsp:sp modelId="{398A0EC1-74DB-4B79-B4BF-EBE5F903DD47}">
      <dsp:nvSpPr>
        <dsp:cNvPr id="0" name=""/>
        <dsp:cNvSpPr/>
      </dsp:nvSpPr>
      <dsp:spPr>
        <a:xfrm>
          <a:off x="0" y="3096341"/>
          <a:ext cx="2638802" cy="147785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0490" tIns="55245" rIns="110490" bIns="55245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2900" kern="120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  <a:ea typeface="Verdana" pitchFamily="34" charset="0"/>
              <a:cs typeface="Verdana" pitchFamily="34" charset="0"/>
            </a:rPr>
            <a:t>Epilogue</a:t>
          </a:r>
          <a:endParaRPr lang="it-IT" sz="29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Verdana" pitchFamily="34" charset="0"/>
            <a:ea typeface="Verdana" pitchFamily="34" charset="0"/>
            <a:cs typeface="Verdana" pitchFamily="34" charset="0"/>
          </a:endParaRPr>
        </a:p>
      </dsp:txBody>
      <dsp:txXfrm>
        <a:off x="0" y="3096341"/>
        <a:ext cx="2638802" cy="1477850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7BB9E3A3-3A79-4C7E-8FEB-ED108FBB6129}">
      <dsp:nvSpPr>
        <dsp:cNvPr id="0" name=""/>
        <dsp:cNvSpPr/>
      </dsp:nvSpPr>
      <dsp:spPr>
        <a:xfrm rot="10800000">
          <a:off x="1462816" y="1329"/>
          <a:ext cx="4053840" cy="1766947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79175" tIns="57150" rIns="10668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5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  <a:ea typeface="Verdana" pitchFamily="34" charset="0"/>
              <a:cs typeface="Verdana" pitchFamily="34" charset="0"/>
            </a:rPr>
            <a:t>ZEENA: </a:t>
          </a:r>
        </a:p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500" kern="120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  <a:ea typeface="Verdana" pitchFamily="34" charset="0"/>
              <a:cs typeface="Verdana" pitchFamily="34" charset="0"/>
            </a:rPr>
            <a:t>she</a:t>
          </a:r>
          <a:r>
            <a:rPr lang="it-IT" sz="15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  <a:ea typeface="Verdana" pitchFamily="34" charset="0"/>
              <a:cs typeface="Verdana" pitchFamily="34" charset="0"/>
            </a:rPr>
            <a:t> </a:t>
          </a:r>
          <a:r>
            <a:rPr lang="en-US" sz="15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  <a:ea typeface="Verdana" pitchFamily="34" charset="0"/>
              <a:cs typeface="Verdana" pitchFamily="34" charset="0"/>
            </a:rPr>
            <a:t>is judged by the reader during all the novel </a:t>
          </a:r>
          <a:r>
            <a:rPr lang="en-US" sz="15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  <a:ea typeface="Verdana" pitchFamily="34" charset="0"/>
              <a:cs typeface="Verdana" pitchFamily="34" charset="0"/>
              <a:sym typeface="Wingdings" pitchFamily="2" charset="2"/>
            </a:rPr>
            <a:t> </a:t>
          </a:r>
          <a:r>
            <a:rPr lang="en-US" sz="15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  <a:ea typeface="Verdana" pitchFamily="34" charset="0"/>
              <a:cs typeface="Verdana" pitchFamily="34" charset="0"/>
            </a:rPr>
            <a:t>a terrible woman who hinders the love between Ethan and Mattie. In reality she was only in a difficult situation.</a:t>
          </a:r>
          <a:endParaRPr lang="it-IT" sz="15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Verdana" pitchFamily="34" charset="0"/>
            <a:ea typeface="Verdana" pitchFamily="34" charset="0"/>
            <a:cs typeface="Verdana" pitchFamily="34" charset="0"/>
          </a:endParaRPr>
        </a:p>
      </dsp:txBody>
      <dsp:txXfrm rot="10800000">
        <a:off x="1462816" y="1329"/>
        <a:ext cx="4053840" cy="1766947"/>
      </dsp:txXfrm>
    </dsp:sp>
    <dsp:sp modelId="{91AC08BA-C199-4FC4-BE6A-115E8E306DFE}">
      <dsp:nvSpPr>
        <dsp:cNvPr id="0" name=""/>
        <dsp:cNvSpPr/>
      </dsp:nvSpPr>
      <dsp:spPr>
        <a:xfrm>
          <a:off x="579343" y="1329"/>
          <a:ext cx="1766947" cy="1766947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52497C0-BFDE-40F0-B15F-48AD382C6A6B}">
      <dsp:nvSpPr>
        <dsp:cNvPr id="0" name=""/>
        <dsp:cNvSpPr/>
      </dsp:nvSpPr>
      <dsp:spPr>
        <a:xfrm rot="10800000">
          <a:off x="1657825" y="2295723"/>
          <a:ext cx="4053840" cy="1766947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79175" tIns="57150" rIns="10668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b="0" i="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  <a:ea typeface="Verdana" pitchFamily="34" charset="0"/>
              <a:cs typeface="Verdana" pitchFamily="34" charset="0"/>
            </a:rPr>
            <a:t>ETHAN and MATTIE:</a:t>
          </a:r>
        </a:p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b="0" i="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  <a:ea typeface="Verdana" pitchFamily="34" charset="0"/>
              <a:cs typeface="Verdana" pitchFamily="34" charset="0"/>
            </a:rPr>
            <a:t>at the end of the novel their love turns against them and </a:t>
          </a:r>
          <a:r>
            <a:rPr lang="en-US" sz="1500" b="0" i="0" kern="120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  <a:ea typeface="Verdana" pitchFamily="34" charset="0"/>
              <a:cs typeface="Verdana" pitchFamily="34" charset="0"/>
            </a:rPr>
            <a:t>Zeena</a:t>
          </a:r>
          <a:r>
            <a:rPr lang="en-US" sz="1500" b="0" i="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  <a:ea typeface="Verdana" pitchFamily="34" charset="0"/>
              <a:cs typeface="Verdana" pitchFamily="34" charset="0"/>
            </a:rPr>
            <a:t> gets what she wants </a:t>
          </a:r>
          <a:r>
            <a:rPr lang="en-US" sz="1500" b="0" i="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  <a:ea typeface="Verdana" pitchFamily="34" charset="0"/>
              <a:cs typeface="Verdana" pitchFamily="34" charset="0"/>
              <a:sym typeface="Wingdings" pitchFamily="2" charset="2"/>
            </a:rPr>
            <a:t> </a:t>
          </a:r>
          <a:r>
            <a:rPr lang="en-US" sz="1500" b="0" i="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  <a:ea typeface="Verdana" pitchFamily="34" charset="0"/>
              <a:cs typeface="Verdana" pitchFamily="34" charset="0"/>
            </a:rPr>
            <a:t>controls Ethan.</a:t>
          </a:r>
          <a:endParaRPr lang="it-IT" sz="15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Verdana" pitchFamily="34" charset="0"/>
            <a:ea typeface="Verdana" pitchFamily="34" charset="0"/>
            <a:cs typeface="Verdana" pitchFamily="34" charset="0"/>
          </a:endParaRPr>
        </a:p>
      </dsp:txBody>
      <dsp:txXfrm rot="10800000">
        <a:off x="1657825" y="2295723"/>
        <a:ext cx="4053840" cy="1766947"/>
      </dsp:txXfrm>
    </dsp:sp>
    <dsp:sp modelId="{464C19AB-97F4-4523-959A-49FD64B8E258}">
      <dsp:nvSpPr>
        <dsp:cNvPr id="0" name=""/>
        <dsp:cNvSpPr/>
      </dsp:nvSpPr>
      <dsp:spPr>
        <a:xfrm>
          <a:off x="0" y="2365464"/>
          <a:ext cx="2546983" cy="1623576"/>
        </a:xfrm>
        <a:prstGeom prst="ellipse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032863" y="1905004"/>
            <a:ext cx="7078274" cy="1625599"/>
          </a:xfrm>
        </p:spPr>
        <p:txBody>
          <a:bodyPr rtlCol="0">
            <a:normAutofit/>
          </a:bodyPr>
          <a:lstStyle>
            <a:lvl1pPr algn="ctr" rtl="0">
              <a:lnSpc>
                <a:spcPct val="90000"/>
              </a:lnSpc>
              <a:defRPr sz="4200">
                <a:solidFill>
                  <a:schemeClr val="tx2"/>
                </a:solidFill>
              </a:defRPr>
            </a:lvl1pPr>
          </a:lstStyle>
          <a:p>
            <a:pPr rtl="0"/>
            <a:r>
              <a:rPr lang="it-IT" smtClean="0"/>
              <a:t>Fare clic per modificare lo stile del titolo</a:t>
            </a:r>
            <a:endParaRPr lang="it-IT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036847" y="3657124"/>
            <a:ext cx="7074291" cy="991077"/>
          </a:xfrm>
        </p:spPr>
        <p:txBody>
          <a:bodyPr rtlCol="0">
            <a:normAutofit/>
          </a:bodyPr>
          <a:lstStyle>
            <a:lvl1pPr marL="0" indent="0" algn="ctr" rtl="0">
              <a:spcBef>
                <a:spcPts val="0"/>
              </a:spcBef>
              <a:buNone/>
              <a:defRPr sz="2000" cap="all" baseline="0">
                <a:solidFill>
                  <a:schemeClr val="tx2"/>
                </a:solidFill>
              </a:defRPr>
            </a:lvl1pPr>
            <a:lvl2pPr marL="457200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rtl="0"/>
            <a:r>
              <a:rPr lang="it-IT" smtClean="0"/>
              <a:t>Fare clic per modificare lo stile del sottotitolo dello schema</a:t>
            </a:r>
            <a:endParaRPr lang="it-IT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algn="l" rtl="0">
              <a:defRPr>
                <a:solidFill>
                  <a:schemeClr val="tx2"/>
                </a:solidFill>
              </a:defRPr>
            </a:lvl1pPr>
          </a:lstStyle>
          <a:p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algn="r" rtl="0">
              <a:defRPr>
                <a:solidFill>
                  <a:schemeClr val="tx2"/>
                </a:solidFill>
              </a:defRPr>
            </a:lvl1pPr>
          </a:lstStyle>
          <a:p>
            <a:fld id="{600A5AC7-46F1-4265-987F-979EE9714A3C}" type="datetimeFigureOut">
              <a:rPr lang="it-IT" smtClean="0"/>
              <a:pPr/>
              <a:t>30/11/2018</a:t>
            </a:fld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algn="r" rtl="0">
              <a:defRPr>
                <a:solidFill>
                  <a:schemeClr val="tx2"/>
                </a:solidFill>
              </a:defRPr>
            </a:lvl1pPr>
          </a:lstStyle>
          <a:p>
            <a:fld id="{0918A147-5FC6-461C-BA58-0784062538DB}" type="slidenum">
              <a:rPr lang="it-IT" smtClean="0"/>
              <a:pPr/>
              <a:t>‹N›</a:t>
            </a:fld>
            <a:endParaRPr lang="it-IT"/>
          </a:p>
        </p:txBody>
      </p:sp>
      <p:grpSp>
        <p:nvGrpSpPr>
          <p:cNvPr id="7" name="Gruppo 6"/>
          <p:cNvGrpSpPr/>
          <p:nvPr/>
        </p:nvGrpSpPr>
        <p:grpSpPr>
          <a:xfrm>
            <a:off x="914400" y="1600200"/>
            <a:ext cx="7306712" cy="73152"/>
            <a:chOff x="914400" y="1200150"/>
            <a:chExt cx="7306712" cy="54864"/>
          </a:xfrm>
        </p:grpSpPr>
        <p:sp>
          <p:nvSpPr>
            <p:cNvPr id="8" name="Ovale 7"/>
            <p:cNvSpPr/>
            <p:nvPr/>
          </p:nvSpPr>
          <p:spPr>
            <a:xfrm>
              <a:off x="8166248" y="1200150"/>
              <a:ext cx="54864" cy="54864"/>
            </a:xfrm>
            <a:prstGeom prst="ellipse">
              <a:avLst/>
            </a:prstGeom>
            <a:solidFill>
              <a:schemeClr val="tx2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it-IT" dirty="0"/>
            </a:p>
          </p:txBody>
        </p:sp>
        <p:sp>
          <p:nvSpPr>
            <p:cNvPr id="9" name="Ovale 8"/>
            <p:cNvSpPr/>
            <p:nvPr/>
          </p:nvSpPr>
          <p:spPr>
            <a:xfrm>
              <a:off x="914400" y="1200150"/>
              <a:ext cx="54864" cy="54864"/>
            </a:xfrm>
            <a:prstGeom prst="ellipse">
              <a:avLst/>
            </a:prstGeom>
            <a:solidFill>
              <a:schemeClr val="tx2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it-IT" dirty="0"/>
            </a:p>
          </p:txBody>
        </p:sp>
        <p:grpSp>
          <p:nvGrpSpPr>
            <p:cNvPr id="10" name="Gruppo 9"/>
            <p:cNvGrpSpPr/>
            <p:nvPr/>
          </p:nvGrpSpPr>
          <p:grpSpPr>
            <a:xfrm>
              <a:off x="1036847" y="1207626"/>
              <a:ext cx="7074290" cy="38998"/>
              <a:chOff x="2141408" y="1752956"/>
              <a:chExt cx="7315200" cy="38998"/>
            </a:xfrm>
            <a:solidFill>
              <a:schemeClr val="tx2"/>
            </a:solidFill>
          </p:grpSpPr>
          <p:cxnSp>
            <p:nvCxnSpPr>
              <p:cNvPr id="11" name="Connettore diritto 10"/>
              <p:cNvCxnSpPr/>
              <p:nvPr/>
            </p:nvCxnSpPr>
            <p:spPr>
              <a:xfrm>
                <a:off x="2141408" y="1752956"/>
                <a:ext cx="7315200" cy="0"/>
              </a:xfrm>
              <a:prstGeom prst="line">
                <a:avLst/>
              </a:prstGeom>
              <a:grpFill/>
              <a:ln w="12700">
                <a:solidFill>
                  <a:schemeClr val="tx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Connettore diritto 11"/>
              <p:cNvCxnSpPr/>
              <p:nvPr/>
            </p:nvCxnSpPr>
            <p:spPr>
              <a:xfrm>
                <a:off x="2141408" y="1791954"/>
                <a:ext cx="7315200" cy="0"/>
              </a:xfrm>
              <a:prstGeom prst="line">
                <a:avLst/>
              </a:prstGeom>
              <a:grpFill/>
              <a:ln w="12700">
                <a:solidFill>
                  <a:schemeClr val="tx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3" name="Gruppo 12"/>
          <p:cNvGrpSpPr/>
          <p:nvPr/>
        </p:nvGrpSpPr>
        <p:grpSpPr>
          <a:xfrm>
            <a:off x="914400" y="4851400"/>
            <a:ext cx="7306712" cy="73152"/>
            <a:chOff x="914400" y="3638550"/>
            <a:chExt cx="7306712" cy="54864"/>
          </a:xfrm>
        </p:grpSpPr>
        <p:sp>
          <p:nvSpPr>
            <p:cNvPr id="14" name="Ovale 13"/>
            <p:cNvSpPr/>
            <p:nvPr/>
          </p:nvSpPr>
          <p:spPr>
            <a:xfrm>
              <a:off x="8166248" y="3638550"/>
              <a:ext cx="54864" cy="54864"/>
            </a:xfrm>
            <a:prstGeom prst="ellipse">
              <a:avLst/>
            </a:prstGeom>
            <a:solidFill>
              <a:schemeClr val="tx2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it-IT" dirty="0"/>
            </a:p>
          </p:txBody>
        </p:sp>
        <p:sp>
          <p:nvSpPr>
            <p:cNvPr id="15" name="Ovale 14"/>
            <p:cNvSpPr/>
            <p:nvPr/>
          </p:nvSpPr>
          <p:spPr>
            <a:xfrm>
              <a:off x="914400" y="3638550"/>
              <a:ext cx="54864" cy="54864"/>
            </a:xfrm>
            <a:prstGeom prst="ellipse">
              <a:avLst/>
            </a:prstGeom>
            <a:solidFill>
              <a:schemeClr val="tx2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it-IT" dirty="0"/>
            </a:p>
          </p:txBody>
        </p:sp>
        <p:grpSp>
          <p:nvGrpSpPr>
            <p:cNvPr id="16" name="Gruppo 15"/>
            <p:cNvGrpSpPr/>
            <p:nvPr/>
          </p:nvGrpSpPr>
          <p:grpSpPr>
            <a:xfrm>
              <a:off x="1036847" y="3646026"/>
              <a:ext cx="7074290" cy="38998"/>
              <a:chOff x="2141408" y="1752956"/>
              <a:chExt cx="7315200" cy="38998"/>
            </a:xfrm>
            <a:solidFill>
              <a:schemeClr val="tx2"/>
            </a:solidFill>
          </p:grpSpPr>
          <p:cxnSp>
            <p:nvCxnSpPr>
              <p:cNvPr id="17" name="Connettore diritto 16"/>
              <p:cNvCxnSpPr/>
              <p:nvPr/>
            </p:nvCxnSpPr>
            <p:spPr>
              <a:xfrm>
                <a:off x="2141408" y="1752956"/>
                <a:ext cx="7315200" cy="0"/>
              </a:xfrm>
              <a:prstGeom prst="line">
                <a:avLst/>
              </a:prstGeom>
              <a:grpFill/>
              <a:ln w="12700">
                <a:solidFill>
                  <a:schemeClr val="tx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Connettore diritto 17"/>
              <p:cNvCxnSpPr/>
              <p:nvPr/>
            </p:nvCxnSpPr>
            <p:spPr>
              <a:xfrm>
                <a:off x="2141408" y="1791954"/>
                <a:ext cx="7315200" cy="0"/>
              </a:xfrm>
              <a:prstGeom prst="line">
                <a:avLst/>
              </a:prstGeom>
              <a:grpFill/>
              <a:ln w="12700">
                <a:solidFill>
                  <a:schemeClr val="tx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="" xmlns:p14="http://schemas.microsoft.com/office/powerpoint/2010/main" val="174376438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it-IT" smtClean="0"/>
              <a:t>Fare clic per modificare lo stile del titolo</a:t>
            </a:r>
            <a:endParaRPr lang="it-IT" dirty="0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>
            <a:lvl5pPr algn="l" rtl="0">
              <a:defRPr/>
            </a:lvl5pPr>
            <a:lvl6pPr algn="l" rtl="0">
              <a:defRPr/>
            </a:lvl6pPr>
            <a:lvl7pPr algn="l" rtl="0">
              <a:defRPr/>
            </a:lvl7pPr>
            <a:lvl8pPr algn="l" rtl="0">
              <a:defRPr baseline="0"/>
            </a:lvl8pPr>
            <a:lvl9pPr algn="l" rtl="0">
              <a:defRPr baseline="0"/>
            </a:lvl9pPr>
          </a:lstStyle>
          <a:p>
            <a:pPr lvl="0" rtl="0"/>
            <a:r>
              <a:rPr lang="it-IT" smtClean="0"/>
              <a:t>Fare clic per modificare stili del testo dello schema</a:t>
            </a:r>
          </a:p>
          <a:p>
            <a:pPr lvl="1" rtl="0"/>
            <a:r>
              <a:rPr lang="it-IT" smtClean="0"/>
              <a:t>Secondo livello</a:t>
            </a:r>
          </a:p>
          <a:p>
            <a:pPr lvl="2" rtl="0"/>
            <a:r>
              <a:rPr lang="it-IT" smtClean="0"/>
              <a:t>Terzo livello</a:t>
            </a:r>
          </a:p>
          <a:p>
            <a:pPr lvl="3" rtl="0"/>
            <a:r>
              <a:rPr lang="it-IT" smtClean="0"/>
              <a:t>Quarto livello</a:t>
            </a:r>
          </a:p>
          <a:p>
            <a:pPr lvl="4" rtl="0"/>
            <a:r>
              <a:rPr lang="it-IT" smtClean="0"/>
              <a:t>Quinto livello</a:t>
            </a:r>
            <a:endParaRPr lang="it-IT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600A5AC7-46F1-4265-987F-979EE9714A3C}" type="datetimeFigureOut">
              <a:rPr lang="it-IT" smtClean="0"/>
              <a:pPr/>
              <a:t>30/11/2018</a:t>
            </a:fld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fld id="{0918A147-5FC6-461C-BA58-0784062538DB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="" xmlns:p14="http://schemas.microsoft.com/office/powerpoint/2010/main" val="322322365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7377844" y="434976"/>
            <a:ext cx="876528" cy="5661025"/>
          </a:xfrm>
        </p:spPr>
        <p:txBody>
          <a:bodyPr vert="eaVert" rtlCol="0"/>
          <a:lstStyle/>
          <a:p>
            <a:pPr rtl="0"/>
            <a:r>
              <a:rPr lang="it-IT" smtClean="0"/>
              <a:t>Fare clic per modificare lo stile del titolo</a:t>
            </a:r>
            <a:endParaRPr lang="it-IT" dirty="0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913448" y="434976"/>
            <a:ext cx="6311956" cy="5661025"/>
          </a:xfrm>
        </p:spPr>
        <p:txBody>
          <a:bodyPr vert="eaVert" rtlCol="0"/>
          <a:lstStyle>
            <a:lvl5pPr algn="l" rtl="0">
              <a:defRPr/>
            </a:lvl5pPr>
            <a:lvl6pPr algn="l" rtl="0">
              <a:defRPr/>
            </a:lvl6pPr>
            <a:lvl7pPr algn="l" rtl="0">
              <a:defRPr/>
            </a:lvl7pPr>
            <a:lvl8pPr algn="l" rtl="0">
              <a:defRPr baseline="0"/>
            </a:lvl8pPr>
            <a:lvl9pPr algn="l" rtl="0">
              <a:defRPr baseline="0"/>
            </a:lvl9pPr>
          </a:lstStyle>
          <a:p>
            <a:pPr lvl="0" rtl="0"/>
            <a:r>
              <a:rPr lang="it-IT" smtClean="0"/>
              <a:t>Fare clic per modificare stili del testo dello schema</a:t>
            </a:r>
          </a:p>
          <a:p>
            <a:pPr lvl="1" rtl="0"/>
            <a:r>
              <a:rPr lang="it-IT" smtClean="0"/>
              <a:t>Secondo livello</a:t>
            </a:r>
          </a:p>
          <a:p>
            <a:pPr lvl="2" rtl="0"/>
            <a:r>
              <a:rPr lang="it-IT" smtClean="0"/>
              <a:t>Terzo livello</a:t>
            </a:r>
          </a:p>
          <a:p>
            <a:pPr lvl="3" rtl="0"/>
            <a:r>
              <a:rPr lang="it-IT" smtClean="0"/>
              <a:t>Quarto livello</a:t>
            </a:r>
          </a:p>
          <a:p>
            <a:pPr lvl="4" rtl="0"/>
            <a:r>
              <a:rPr lang="it-IT" smtClean="0"/>
              <a:t>Quinto livello</a:t>
            </a:r>
            <a:endParaRPr lang="it-IT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600A5AC7-46F1-4265-987F-979EE9714A3C}" type="datetimeFigureOut">
              <a:rPr lang="it-IT" smtClean="0"/>
              <a:pPr/>
              <a:t>30/11/2018</a:t>
            </a:fld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fld id="{0918A147-5FC6-461C-BA58-0784062538DB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="" xmlns:p14="http://schemas.microsoft.com/office/powerpoint/2010/main" val="208570059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it-IT" smtClean="0"/>
              <a:t>Fare clic per modificare lo stile del titolo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 rtlCol="0"/>
          <a:lstStyle>
            <a:lvl5pPr algn="l" rtl="0">
              <a:defRPr/>
            </a:lvl5pPr>
            <a:lvl6pPr algn="l" rtl="0">
              <a:defRPr/>
            </a:lvl6pPr>
            <a:lvl7pPr algn="l" rtl="0">
              <a:defRPr/>
            </a:lvl7pPr>
            <a:lvl8pPr algn="l" rtl="0">
              <a:defRPr/>
            </a:lvl8pPr>
            <a:lvl9pPr algn="l" rtl="0">
              <a:defRPr/>
            </a:lvl9pPr>
          </a:lstStyle>
          <a:p>
            <a:pPr lvl="0" rtl="0"/>
            <a:r>
              <a:rPr lang="it-IT" smtClean="0"/>
              <a:t>Fare clic per modificare stili del testo dello schema</a:t>
            </a:r>
          </a:p>
          <a:p>
            <a:pPr lvl="1" rtl="0"/>
            <a:r>
              <a:rPr lang="it-IT" smtClean="0"/>
              <a:t>Secondo livello</a:t>
            </a:r>
          </a:p>
          <a:p>
            <a:pPr lvl="2" rtl="0"/>
            <a:r>
              <a:rPr lang="it-IT" smtClean="0"/>
              <a:t>Terzo livello</a:t>
            </a:r>
          </a:p>
          <a:p>
            <a:pPr lvl="3" rtl="0"/>
            <a:r>
              <a:rPr lang="it-IT" smtClean="0"/>
              <a:t>Quarto livello</a:t>
            </a:r>
          </a:p>
          <a:p>
            <a:pPr lvl="4" rtl="0"/>
            <a:r>
              <a:rPr lang="it-IT" smtClean="0"/>
              <a:t>Quinto livello</a:t>
            </a:r>
            <a:endParaRPr lang="it-IT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600A5AC7-46F1-4265-987F-979EE9714A3C}" type="datetimeFigureOut">
              <a:rPr lang="it-IT" smtClean="0"/>
              <a:pPr/>
              <a:t>30/11/2018</a:t>
            </a:fld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fld id="{0918A147-5FC6-461C-BA58-0784062538DB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="" xmlns:p14="http://schemas.microsoft.com/office/powerpoint/2010/main" val="349906218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66801" y="990599"/>
            <a:ext cx="7010399" cy="2235203"/>
          </a:xfrm>
        </p:spPr>
        <p:txBody>
          <a:bodyPr rtlCol="0" anchor="b">
            <a:normAutofit/>
          </a:bodyPr>
          <a:lstStyle>
            <a:lvl1pPr algn="ctr" rtl="0">
              <a:lnSpc>
                <a:spcPct val="90000"/>
              </a:lnSpc>
              <a:defRPr sz="4100" b="0" cap="none" baseline="0"/>
            </a:lvl1pPr>
          </a:lstStyle>
          <a:p>
            <a:pPr rtl="0"/>
            <a:r>
              <a:rPr lang="it-IT" smtClean="0"/>
              <a:t>Fare clic per modificare lo stile del titolo</a:t>
            </a:r>
            <a:endParaRPr lang="it-IT" dirty="0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1066801" y="3733800"/>
            <a:ext cx="7010399" cy="1219200"/>
          </a:xfrm>
        </p:spPr>
        <p:txBody>
          <a:bodyPr rtlCol="0" anchor="t"/>
          <a:lstStyle>
            <a:lvl1pPr marL="0" indent="0" algn="ctr" rtl="0">
              <a:spcBef>
                <a:spcPts val="0"/>
              </a:spcBef>
              <a:buNone/>
              <a:defRPr sz="2000" cap="all" baseline="0">
                <a:solidFill>
                  <a:schemeClr val="tx1"/>
                </a:solidFill>
              </a:defRPr>
            </a:lvl1pPr>
            <a:lvl2pPr marL="457200" indent="0" algn="l" rtl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l" rtl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l" rtl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l" rtl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l" rtl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l" rtl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l" rtl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600A5AC7-46F1-4265-987F-979EE9714A3C}" type="datetimeFigureOut">
              <a:rPr lang="it-IT" smtClean="0"/>
              <a:pPr/>
              <a:t>30/11/2018</a:t>
            </a:fld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fld id="{0918A147-5FC6-461C-BA58-0784062538DB}" type="slidenum">
              <a:rPr lang="it-IT" smtClean="0"/>
              <a:pPr/>
              <a:t>‹N›</a:t>
            </a:fld>
            <a:endParaRPr lang="it-IT"/>
          </a:p>
        </p:txBody>
      </p:sp>
      <p:grpSp>
        <p:nvGrpSpPr>
          <p:cNvPr id="7" name="Gruppo 12"/>
          <p:cNvGrpSpPr/>
          <p:nvPr/>
        </p:nvGrpSpPr>
        <p:grpSpPr>
          <a:xfrm>
            <a:off x="2455976" y="3475736"/>
            <a:ext cx="4232051" cy="54864"/>
            <a:chOff x="2455975" y="2588441"/>
            <a:chExt cx="4232051" cy="41148"/>
          </a:xfrm>
        </p:grpSpPr>
        <p:sp>
          <p:nvSpPr>
            <p:cNvPr id="14" name="Ovale 13"/>
            <p:cNvSpPr/>
            <p:nvPr/>
          </p:nvSpPr>
          <p:spPr>
            <a:xfrm>
              <a:off x="6642306" y="2588441"/>
              <a:ext cx="45720" cy="41148"/>
            </a:xfrm>
            <a:prstGeom prst="ellipse">
              <a:avLst/>
            </a:prstGeom>
            <a:solidFill>
              <a:schemeClr val="tx1"/>
            </a:solidFill>
            <a:ln w="26425" cap="flat" cmpd="sng" algn="ctr">
              <a:solidFill>
                <a:schemeClr val="tx1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sz="1800" b="0" i="0" u="none" strike="noStrike" kern="0" cap="none" spc="0" normalizeH="0" baseline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onstantia"/>
                <a:ea typeface="+mn-ea"/>
                <a:cs typeface="+mn-cs"/>
              </a:endParaRPr>
            </a:p>
          </p:txBody>
        </p:sp>
        <p:sp>
          <p:nvSpPr>
            <p:cNvPr id="15" name="Ovale 14"/>
            <p:cNvSpPr/>
            <p:nvPr/>
          </p:nvSpPr>
          <p:spPr>
            <a:xfrm>
              <a:off x="2455975" y="2588441"/>
              <a:ext cx="45720" cy="41148"/>
            </a:xfrm>
            <a:prstGeom prst="ellipse">
              <a:avLst/>
            </a:prstGeom>
            <a:solidFill>
              <a:schemeClr val="tx1"/>
            </a:solidFill>
            <a:ln w="26425" cap="flat" cmpd="sng" algn="ctr">
              <a:solidFill>
                <a:schemeClr val="tx1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sz="1800" b="0" i="0" u="none" strike="noStrike" kern="0" cap="none" spc="0" normalizeH="0" baseline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onstantia"/>
                <a:ea typeface="+mn-ea"/>
                <a:cs typeface="+mn-cs"/>
              </a:endParaRPr>
            </a:p>
          </p:txBody>
        </p:sp>
        <p:grpSp>
          <p:nvGrpSpPr>
            <p:cNvPr id="8" name="Gruppo 15"/>
            <p:cNvGrpSpPr/>
            <p:nvPr/>
          </p:nvGrpSpPr>
          <p:grpSpPr>
            <a:xfrm>
              <a:off x="2563229" y="2594391"/>
              <a:ext cx="4023360" cy="29249"/>
              <a:chOff x="2550323" y="3458731"/>
              <a:chExt cx="4023360" cy="38998"/>
            </a:xfrm>
          </p:grpSpPr>
          <p:cxnSp>
            <p:nvCxnSpPr>
              <p:cNvPr id="17" name="Connettore diritto 16"/>
              <p:cNvCxnSpPr/>
              <p:nvPr/>
            </p:nvCxnSpPr>
            <p:spPr>
              <a:xfrm>
                <a:off x="2550323" y="3458731"/>
                <a:ext cx="4023360" cy="0"/>
              </a:xfrm>
              <a:prstGeom prst="line">
                <a:avLst/>
              </a:prstGeom>
              <a:noFill/>
              <a:ln w="12700" cap="flat" cmpd="sng" algn="ctr">
                <a:solidFill>
                  <a:schemeClr val="tx1"/>
                </a:solidFill>
                <a:prstDash val="solid"/>
              </a:ln>
              <a:effectLst/>
            </p:spPr>
          </p:cxnSp>
          <p:cxnSp>
            <p:nvCxnSpPr>
              <p:cNvPr id="18" name="Connettore diritto 17"/>
              <p:cNvCxnSpPr/>
              <p:nvPr/>
            </p:nvCxnSpPr>
            <p:spPr>
              <a:xfrm>
                <a:off x="2550323" y="3497729"/>
                <a:ext cx="4023360" cy="0"/>
              </a:xfrm>
              <a:prstGeom prst="line">
                <a:avLst/>
              </a:prstGeom>
              <a:noFill/>
              <a:ln w="12700" cap="flat" cmpd="sng" algn="ctr">
                <a:solidFill>
                  <a:schemeClr val="tx1"/>
                </a:solidFill>
                <a:prstDash val="solid"/>
              </a:ln>
              <a:effectLst/>
            </p:spPr>
          </p:cxnSp>
        </p:grpSp>
      </p:grpSp>
    </p:spTree>
    <p:extLst>
      <p:ext uri="{BB962C8B-B14F-4D97-AF65-F5344CB8AC3E}">
        <p14:creationId xmlns="" xmlns:p14="http://schemas.microsoft.com/office/powerpoint/2010/main" val="55262825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it-IT" smtClean="0"/>
              <a:t>Fare clic per modificare lo stile del titolo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914400" y="1803400"/>
            <a:ext cx="3581400" cy="4267200"/>
          </a:xfrm>
        </p:spPr>
        <p:txBody>
          <a:bodyPr rtlCol="0">
            <a:normAutofit/>
          </a:bodyPr>
          <a:lstStyle>
            <a:lvl1pPr algn="l" rtl="0">
              <a:defRPr sz="2400"/>
            </a:lvl1pPr>
            <a:lvl2pPr algn="l" rtl="0">
              <a:defRPr sz="2000"/>
            </a:lvl2pPr>
            <a:lvl3pPr algn="l" rtl="0">
              <a:defRPr sz="1800"/>
            </a:lvl3pPr>
            <a:lvl4pPr algn="l" rtl="0">
              <a:defRPr sz="1600"/>
            </a:lvl4pPr>
            <a:lvl5pPr algn="l" rtl="0">
              <a:defRPr sz="1600"/>
            </a:lvl5pPr>
            <a:lvl6pPr algn="l" rtl="0">
              <a:defRPr sz="1800"/>
            </a:lvl6pPr>
            <a:lvl7pPr algn="l" rtl="0">
              <a:defRPr sz="1800"/>
            </a:lvl7pPr>
            <a:lvl8pPr algn="l" rtl="0">
              <a:defRPr sz="1800"/>
            </a:lvl8pPr>
            <a:lvl9pPr algn="l" rtl="0">
              <a:defRPr sz="1800"/>
            </a:lvl9pPr>
          </a:lstStyle>
          <a:p>
            <a:pPr lvl="0" rtl="0"/>
            <a:r>
              <a:rPr lang="it-IT" smtClean="0"/>
              <a:t>Fare clic per modificare stili del testo dello schema</a:t>
            </a:r>
          </a:p>
          <a:p>
            <a:pPr lvl="1" rtl="0"/>
            <a:r>
              <a:rPr lang="it-IT" smtClean="0"/>
              <a:t>Secondo livello</a:t>
            </a:r>
          </a:p>
          <a:p>
            <a:pPr lvl="2" rtl="0"/>
            <a:r>
              <a:rPr lang="it-IT" smtClean="0"/>
              <a:t>Terzo livello</a:t>
            </a:r>
          </a:p>
          <a:p>
            <a:pPr lvl="3" rtl="0"/>
            <a:r>
              <a:rPr lang="it-IT" smtClean="0"/>
              <a:t>Quarto livello</a:t>
            </a:r>
          </a:p>
          <a:p>
            <a:pPr lvl="4" rtl="0"/>
            <a:r>
              <a:rPr lang="it-IT" smtClean="0"/>
              <a:t>Quinto livello</a:t>
            </a:r>
            <a:endParaRPr lang="it-IT" dirty="0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803400"/>
            <a:ext cx="3581400" cy="4267200"/>
          </a:xfrm>
        </p:spPr>
        <p:txBody>
          <a:bodyPr rtlCol="0">
            <a:normAutofit/>
          </a:bodyPr>
          <a:lstStyle>
            <a:lvl1pPr algn="l" rtl="0">
              <a:defRPr sz="2400"/>
            </a:lvl1pPr>
            <a:lvl2pPr algn="l" rtl="0">
              <a:defRPr sz="2000"/>
            </a:lvl2pPr>
            <a:lvl3pPr algn="l" rtl="0">
              <a:defRPr sz="1800"/>
            </a:lvl3pPr>
            <a:lvl4pPr algn="l" rtl="0">
              <a:defRPr sz="1600"/>
            </a:lvl4pPr>
            <a:lvl5pPr algn="l" rtl="0">
              <a:defRPr sz="1600"/>
            </a:lvl5pPr>
            <a:lvl6pPr algn="l" rtl="0">
              <a:defRPr sz="1800"/>
            </a:lvl6pPr>
            <a:lvl7pPr algn="l" rtl="0">
              <a:defRPr sz="1800"/>
            </a:lvl7pPr>
            <a:lvl8pPr algn="l" rtl="0">
              <a:defRPr sz="1800" baseline="0"/>
            </a:lvl8pPr>
            <a:lvl9pPr algn="l" rtl="0">
              <a:defRPr sz="1800" baseline="0"/>
            </a:lvl9pPr>
          </a:lstStyle>
          <a:p>
            <a:pPr lvl="0" rtl="0"/>
            <a:r>
              <a:rPr lang="it-IT" smtClean="0"/>
              <a:t>Fare clic per modificare stili del testo dello schema</a:t>
            </a:r>
          </a:p>
          <a:p>
            <a:pPr lvl="1" rtl="0"/>
            <a:r>
              <a:rPr lang="it-IT" smtClean="0"/>
              <a:t>Secondo livello</a:t>
            </a:r>
          </a:p>
          <a:p>
            <a:pPr lvl="2" rtl="0"/>
            <a:r>
              <a:rPr lang="it-IT" smtClean="0"/>
              <a:t>Terzo livello</a:t>
            </a:r>
          </a:p>
          <a:p>
            <a:pPr lvl="3" rtl="0"/>
            <a:r>
              <a:rPr lang="it-IT" smtClean="0"/>
              <a:t>Quarto livello</a:t>
            </a:r>
          </a:p>
          <a:p>
            <a:pPr lvl="4" rtl="0"/>
            <a:r>
              <a:rPr lang="it-IT" smtClean="0"/>
              <a:t>Quinto livello</a:t>
            </a:r>
            <a:endParaRPr lang="it-IT" dirty="0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600A5AC7-46F1-4265-987F-979EE9714A3C}" type="datetimeFigureOut">
              <a:rPr lang="it-IT" smtClean="0"/>
              <a:pPr/>
              <a:t>30/11/2018</a:t>
            </a:fld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fld id="{0918A147-5FC6-461C-BA58-0784062538DB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="" xmlns:p14="http://schemas.microsoft.com/office/powerpoint/2010/main" val="386077573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algn="l" rtl="0">
              <a:defRPr/>
            </a:lvl1pPr>
          </a:lstStyle>
          <a:p>
            <a:pPr rtl="0"/>
            <a:r>
              <a:rPr lang="it-IT" smtClean="0"/>
              <a:t>Fare clic per modificare lo stile del titolo</a:t>
            </a:r>
            <a:endParaRPr lang="it-IT" dirty="0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917448" y="1803400"/>
            <a:ext cx="3578286" cy="711200"/>
          </a:xfrm>
        </p:spPr>
        <p:txBody>
          <a:bodyPr rtlCol="0" anchor="ctr">
            <a:normAutofit/>
          </a:bodyPr>
          <a:lstStyle>
            <a:lvl1pPr marL="0" indent="0" algn="l" rtl="0">
              <a:lnSpc>
                <a:spcPct val="90000"/>
              </a:lnSpc>
              <a:spcBef>
                <a:spcPts val="0"/>
              </a:spcBef>
              <a:buNone/>
              <a:defRPr sz="2000" b="1"/>
            </a:lvl1pPr>
            <a:lvl2pPr marL="457200" indent="0" algn="l" rtl="0">
              <a:buNone/>
              <a:defRPr sz="2000" b="1"/>
            </a:lvl2pPr>
            <a:lvl3pPr marL="914400" indent="0" algn="l" rtl="0">
              <a:buNone/>
              <a:defRPr sz="1800" b="1"/>
            </a:lvl3pPr>
            <a:lvl4pPr marL="1371600" indent="0" algn="l" rtl="0">
              <a:buNone/>
              <a:defRPr sz="1600" b="1"/>
            </a:lvl4pPr>
            <a:lvl5pPr marL="1828800" indent="0" algn="l" rtl="0">
              <a:buNone/>
              <a:defRPr sz="1600" b="1"/>
            </a:lvl5pPr>
            <a:lvl6pPr marL="2286000" indent="0" algn="l" rtl="0">
              <a:buNone/>
              <a:defRPr sz="1600" b="1"/>
            </a:lvl6pPr>
            <a:lvl7pPr marL="2743200" indent="0" algn="l" rtl="0">
              <a:buNone/>
              <a:defRPr sz="1600" b="1"/>
            </a:lvl7pPr>
            <a:lvl8pPr marL="3200400" indent="0" algn="l" rtl="0">
              <a:buNone/>
              <a:defRPr sz="1600" b="1"/>
            </a:lvl8pPr>
            <a:lvl9pPr marL="3657600" indent="0" algn="l" rtl="0">
              <a:buNone/>
              <a:defRPr sz="1600" b="1"/>
            </a:lvl9pPr>
          </a:lstStyle>
          <a:p>
            <a:pPr lvl="0" rt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914400" y="2514600"/>
            <a:ext cx="3581400" cy="3556000"/>
          </a:xfrm>
        </p:spPr>
        <p:txBody>
          <a:bodyPr rtlCol="0">
            <a:normAutofit/>
          </a:bodyPr>
          <a:lstStyle>
            <a:lvl1pPr algn="l" rtl="0">
              <a:spcBef>
                <a:spcPts val="1600"/>
              </a:spcBef>
              <a:defRPr sz="2000"/>
            </a:lvl1pPr>
            <a:lvl2pPr algn="l" rtl="0">
              <a:defRPr sz="1800"/>
            </a:lvl2pPr>
            <a:lvl3pPr algn="l" rtl="0">
              <a:defRPr sz="1600"/>
            </a:lvl3pPr>
            <a:lvl4pPr algn="l" rtl="0">
              <a:defRPr sz="1400"/>
            </a:lvl4pPr>
            <a:lvl5pPr algn="l" rtl="0">
              <a:defRPr sz="1400"/>
            </a:lvl5pPr>
            <a:lvl6pPr algn="l" rtl="0">
              <a:defRPr sz="1400"/>
            </a:lvl6pPr>
            <a:lvl7pPr algn="l" rtl="0">
              <a:defRPr sz="1400"/>
            </a:lvl7pPr>
            <a:lvl8pPr algn="l" rtl="0">
              <a:defRPr sz="1400"/>
            </a:lvl8pPr>
            <a:lvl9pPr algn="l" rtl="0">
              <a:defRPr sz="1400"/>
            </a:lvl9pPr>
          </a:lstStyle>
          <a:p>
            <a:pPr lvl="0" rtl="0"/>
            <a:r>
              <a:rPr lang="it-IT" smtClean="0"/>
              <a:t>Fare clic per modificare stili del testo dello schema</a:t>
            </a:r>
          </a:p>
          <a:p>
            <a:pPr lvl="1" rtl="0"/>
            <a:r>
              <a:rPr lang="it-IT" smtClean="0"/>
              <a:t>Secondo livello</a:t>
            </a:r>
          </a:p>
          <a:p>
            <a:pPr lvl="2" rtl="0"/>
            <a:r>
              <a:rPr lang="it-IT" smtClean="0"/>
              <a:t>Terzo livello</a:t>
            </a:r>
          </a:p>
          <a:p>
            <a:pPr lvl="3" rtl="0"/>
            <a:r>
              <a:rPr lang="it-IT" smtClean="0"/>
              <a:t>Quarto livello</a:t>
            </a:r>
          </a:p>
          <a:p>
            <a:pPr lvl="4" rtl="0"/>
            <a:r>
              <a:rPr lang="it-IT" smtClean="0"/>
              <a:t>Quinto livello</a:t>
            </a:r>
            <a:endParaRPr lang="it-IT" dirty="0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51248" y="1803400"/>
            <a:ext cx="3578286" cy="711200"/>
          </a:xfrm>
        </p:spPr>
        <p:txBody>
          <a:bodyPr rtlCol="0" anchor="ctr">
            <a:normAutofit/>
          </a:bodyPr>
          <a:lstStyle>
            <a:lvl1pPr marL="0" indent="0" algn="l" rtl="0">
              <a:lnSpc>
                <a:spcPct val="90000"/>
              </a:lnSpc>
              <a:spcBef>
                <a:spcPts val="0"/>
              </a:spcBef>
              <a:buNone/>
              <a:defRPr sz="2000" b="1"/>
            </a:lvl1pPr>
            <a:lvl2pPr marL="457200" indent="0" algn="l" rtl="0">
              <a:buNone/>
              <a:defRPr sz="2000" b="1"/>
            </a:lvl2pPr>
            <a:lvl3pPr marL="914400" indent="0" algn="l" rtl="0">
              <a:buNone/>
              <a:defRPr sz="1800" b="1"/>
            </a:lvl3pPr>
            <a:lvl4pPr marL="1371600" indent="0" algn="l" rtl="0">
              <a:buNone/>
              <a:defRPr sz="1600" b="1"/>
            </a:lvl4pPr>
            <a:lvl5pPr marL="1828800" indent="0" algn="l" rtl="0">
              <a:buNone/>
              <a:defRPr sz="1600" b="1"/>
            </a:lvl5pPr>
            <a:lvl6pPr marL="2286000" indent="0" algn="l" rtl="0">
              <a:buNone/>
              <a:defRPr sz="1600" b="1"/>
            </a:lvl6pPr>
            <a:lvl7pPr marL="2743200" indent="0" algn="l" rtl="0">
              <a:buNone/>
              <a:defRPr sz="1600" b="1"/>
            </a:lvl7pPr>
            <a:lvl8pPr marL="3200400" indent="0" algn="l" rtl="0">
              <a:buNone/>
              <a:defRPr sz="1600" b="1"/>
            </a:lvl8pPr>
            <a:lvl9pPr marL="3657600" indent="0" algn="l" rtl="0">
              <a:buNone/>
              <a:defRPr sz="1600" b="1"/>
            </a:lvl9pPr>
          </a:lstStyle>
          <a:p>
            <a:pPr lvl="0" rt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8200" y="2514600"/>
            <a:ext cx="3581400" cy="3556000"/>
          </a:xfrm>
        </p:spPr>
        <p:txBody>
          <a:bodyPr rtlCol="0">
            <a:normAutofit/>
          </a:bodyPr>
          <a:lstStyle>
            <a:lvl1pPr algn="l" rtl="0">
              <a:spcBef>
                <a:spcPts val="1600"/>
              </a:spcBef>
              <a:defRPr sz="2000"/>
            </a:lvl1pPr>
            <a:lvl2pPr algn="l" rtl="0">
              <a:defRPr sz="1800"/>
            </a:lvl2pPr>
            <a:lvl3pPr algn="l" rtl="0">
              <a:defRPr sz="1600"/>
            </a:lvl3pPr>
            <a:lvl4pPr algn="l" rtl="0">
              <a:defRPr sz="1400"/>
            </a:lvl4pPr>
            <a:lvl5pPr algn="l" rtl="0">
              <a:defRPr sz="1400"/>
            </a:lvl5pPr>
            <a:lvl6pPr algn="l" rtl="0">
              <a:defRPr sz="1400"/>
            </a:lvl6pPr>
            <a:lvl7pPr algn="l" rtl="0">
              <a:defRPr sz="1400"/>
            </a:lvl7pPr>
            <a:lvl8pPr algn="l" rtl="0">
              <a:defRPr sz="1400"/>
            </a:lvl8pPr>
            <a:lvl9pPr algn="l" rtl="0">
              <a:defRPr sz="1400"/>
            </a:lvl9pPr>
          </a:lstStyle>
          <a:p>
            <a:pPr lvl="0" rtl="0"/>
            <a:r>
              <a:rPr lang="it-IT" smtClean="0"/>
              <a:t>Fare clic per modificare stili del testo dello schema</a:t>
            </a:r>
          </a:p>
          <a:p>
            <a:pPr lvl="1" rtl="0"/>
            <a:r>
              <a:rPr lang="it-IT" smtClean="0"/>
              <a:t>Secondo livello</a:t>
            </a:r>
          </a:p>
          <a:p>
            <a:pPr lvl="2" rtl="0"/>
            <a:r>
              <a:rPr lang="it-IT" smtClean="0"/>
              <a:t>Terzo livello</a:t>
            </a:r>
          </a:p>
          <a:p>
            <a:pPr lvl="3" rtl="0"/>
            <a:r>
              <a:rPr lang="it-IT" smtClean="0"/>
              <a:t>Quarto livello</a:t>
            </a:r>
          </a:p>
          <a:p>
            <a:pPr lvl="4" rtl="0"/>
            <a:r>
              <a:rPr lang="it-IT" smtClean="0"/>
              <a:t>Quinto livello</a:t>
            </a:r>
            <a:endParaRPr lang="it-IT" dirty="0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600A5AC7-46F1-4265-987F-979EE9714A3C}" type="datetimeFigureOut">
              <a:rPr lang="it-IT" smtClean="0"/>
              <a:pPr/>
              <a:t>30/11/2018</a:t>
            </a:fld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fld id="{0918A147-5FC6-461C-BA58-0784062538DB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="" xmlns:p14="http://schemas.microsoft.com/office/powerpoint/2010/main" val="374258321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it-IT" smtClean="0"/>
              <a:t>Fare clic per modificare lo stile del titolo</a:t>
            </a:r>
            <a:endParaRPr lang="it-IT" dirty="0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600A5AC7-46F1-4265-987F-979EE9714A3C}" type="datetimeFigureOut">
              <a:rPr lang="it-IT" smtClean="0"/>
              <a:pPr/>
              <a:t>30/11/2018</a:t>
            </a:fld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fld id="{0918A147-5FC6-461C-BA58-0784062538DB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="" xmlns:p14="http://schemas.microsoft.com/office/powerpoint/2010/main" val="156593451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endParaRPr lang="it-IT"/>
          </a:p>
        </p:txBody>
      </p:sp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600A5AC7-46F1-4265-987F-979EE9714A3C}" type="datetimeFigureOut">
              <a:rPr lang="it-IT" smtClean="0"/>
              <a:pPr/>
              <a:t>30/11/2018</a:t>
            </a:fld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fld id="{0918A147-5FC6-461C-BA58-0784062538DB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="" xmlns:p14="http://schemas.microsoft.com/office/powerpoint/2010/main" val="12128772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 rtlCol="0" anchor="b">
            <a:normAutofit/>
          </a:bodyPr>
          <a:lstStyle>
            <a:lvl1pPr algn="l" rtl="0">
              <a:defRPr sz="3200" b="0"/>
            </a:lvl1pPr>
          </a:lstStyle>
          <a:p>
            <a:pPr rtl="0"/>
            <a:r>
              <a:rPr lang="it-IT" smtClean="0"/>
              <a:t>Fare clic per modificare lo stile del titolo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914401" y="1803401"/>
            <a:ext cx="4953001" cy="4267201"/>
          </a:xfrm>
        </p:spPr>
        <p:txBody>
          <a:bodyPr rtlCol="0">
            <a:normAutofit/>
          </a:bodyPr>
          <a:lstStyle>
            <a:lvl1pPr algn="l" rtl="0">
              <a:defRPr sz="2400"/>
            </a:lvl1pPr>
            <a:lvl2pPr algn="l" rtl="0">
              <a:defRPr sz="2000"/>
            </a:lvl2pPr>
            <a:lvl3pPr algn="l" rtl="0">
              <a:defRPr sz="1800"/>
            </a:lvl3pPr>
            <a:lvl4pPr algn="l" rtl="0">
              <a:defRPr sz="1600"/>
            </a:lvl4pPr>
            <a:lvl5pPr algn="l" rtl="0">
              <a:defRPr sz="1600"/>
            </a:lvl5pPr>
            <a:lvl6pPr algn="l" rtl="0">
              <a:defRPr sz="1600"/>
            </a:lvl6pPr>
            <a:lvl7pPr algn="l" rtl="0">
              <a:defRPr sz="1600"/>
            </a:lvl7pPr>
            <a:lvl8pPr algn="l" rtl="0">
              <a:defRPr sz="1600" baseline="0"/>
            </a:lvl8pPr>
            <a:lvl9pPr algn="l" rtl="0">
              <a:defRPr sz="1600" baseline="0"/>
            </a:lvl9pPr>
          </a:lstStyle>
          <a:p>
            <a:pPr lvl="0" rtl="0"/>
            <a:r>
              <a:rPr lang="it-IT" smtClean="0"/>
              <a:t>Fare clic per modificare stili del testo dello schema</a:t>
            </a:r>
          </a:p>
          <a:p>
            <a:pPr lvl="1" rtl="0"/>
            <a:r>
              <a:rPr lang="it-IT" smtClean="0"/>
              <a:t>Secondo livello</a:t>
            </a:r>
          </a:p>
          <a:p>
            <a:pPr lvl="2" rtl="0"/>
            <a:r>
              <a:rPr lang="it-IT" smtClean="0"/>
              <a:t>Terzo livello</a:t>
            </a:r>
          </a:p>
          <a:p>
            <a:pPr lvl="3" rtl="0"/>
            <a:r>
              <a:rPr lang="it-IT" smtClean="0"/>
              <a:t>Quarto livello</a:t>
            </a:r>
          </a:p>
          <a:p>
            <a:pPr lvl="4" rtl="0"/>
            <a:r>
              <a:rPr lang="it-IT" smtClean="0"/>
              <a:t>Quinto livello</a:t>
            </a:r>
            <a:endParaRPr lang="it-IT" dirty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6096000" y="1803401"/>
            <a:ext cx="2133601" cy="4267201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600"/>
              </a:spcBef>
              <a:buNone/>
              <a:defRPr sz="2000"/>
            </a:lvl1pPr>
            <a:lvl2pPr marL="457200" indent="0" algn="l" rtl="0">
              <a:buNone/>
              <a:defRPr sz="1200"/>
            </a:lvl2pPr>
            <a:lvl3pPr marL="914400" indent="0" algn="l" rtl="0">
              <a:buNone/>
              <a:defRPr sz="1000"/>
            </a:lvl3pPr>
            <a:lvl4pPr marL="1371600" indent="0" algn="l" rtl="0">
              <a:buNone/>
              <a:defRPr sz="900"/>
            </a:lvl4pPr>
            <a:lvl5pPr marL="1828800" indent="0" algn="l" rtl="0">
              <a:buNone/>
              <a:defRPr sz="900"/>
            </a:lvl5pPr>
            <a:lvl6pPr marL="2286000" indent="0" algn="l" rtl="0">
              <a:buNone/>
              <a:defRPr sz="900"/>
            </a:lvl6pPr>
            <a:lvl7pPr marL="2743200" indent="0" algn="l" rtl="0">
              <a:buNone/>
              <a:defRPr sz="900"/>
            </a:lvl7pPr>
            <a:lvl8pPr marL="3200400" indent="0" algn="l" rtl="0">
              <a:buNone/>
              <a:defRPr sz="900"/>
            </a:lvl8pPr>
            <a:lvl9pPr marL="3657600" indent="0" algn="l" rtl="0">
              <a:buNone/>
              <a:defRPr sz="900"/>
            </a:lvl9pPr>
          </a:lstStyle>
          <a:p>
            <a:pPr lvl="0" rt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600A5AC7-46F1-4265-987F-979EE9714A3C}" type="datetimeFigureOut">
              <a:rPr lang="it-IT" smtClean="0"/>
              <a:pPr/>
              <a:t>30/11/2018</a:t>
            </a:fld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fld id="{0918A147-5FC6-461C-BA58-0784062538DB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="" xmlns:p14="http://schemas.microsoft.com/office/powerpoint/2010/main" val="185864626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 rtlCol="0" anchor="b">
            <a:normAutofit/>
          </a:bodyPr>
          <a:lstStyle>
            <a:lvl1pPr algn="l" rtl="0">
              <a:defRPr sz="3200" b="0"/>
            </a:lvl1pPr>
          </a:lstStyle>
          <a:p>
            <a:pPr rtl="0"/>
            <a:r>
              <a:rPr lang="it-IT" smtClean="0"/>
              <a:t>Fare clic per modificare lo stile del titolo</a:t>
            </a:r>
            <a:endParaRPr lang="it-IT" dirty="0"/>
          </a:p>
        </p:txBody>
      </p:sp>
      <p:sp>
        <p:nvSpPr>
          <p:cNvPr id="8" name="Rettangolo 7"/>
          <p:cNvSpPr/>
          <p:nvPr/>
        </p:nvSpPr>
        <p:spPr>
          <a:xfrm>
            <a:off x="914400" y="1803400"/>
            <a:ext cx="4953000" cy="42672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 rtl="0"/>
            <a:endParaRPr lang="it-IT" dirty="0"/>
          </a:p>
        </p:txBody>
      </p:sp>
      <p:sp>
        <p:nvSpPr>
          <p:cNvPr id="3" name="Segnaposto immagine 2" descr="Segnaposto vuoto per aggiungere un'immagine. Fare clic sul segnaposto e selezionare l'immagine che si vuole aggiungere."/>
          <p:cNvSpPr>
            <a:spLocks noGrp="1"/>
          </p:cNvSpPr>
          <p:nvPr>
            <p:ph type="pic" idx="1"/>
          </p:nvPr>
        </p:nvSpPr>
        <p:spPr>
          <a:xfrm>
            <a:off x="1004316" y="1925320"/>
            <a:ext cx="4773168" cy="4023360"/>
          </a:xfrm>
          <a:solidFill>
            <a:schemeClr val="bg2"/>
          </a:solidFill>
        </p:spPr>
        <p:txBody>
          <a:bodyPr tIns="914400" rtlCol="0">
            <a:normAutofit/>
          </a:bodyPr>
          <a:lstStyle>
            <a:lvl1pPr marL="0" indent="0" algn="ctr" rtl="0">
              <a:buNone/>
              <a:defRPr sz="2400"/>
            </a:lvl1pPr>
            <a:lvl2pPr marL="457200" indent="0" algn="l" rtl="0">
              <a:buNone/>
              <a:defRPr sz="2800"/>
            </a:lvl2pPr>
            <a:lvl3pPr marL="914400" indent="0" algn="l" rtl="0">
              <a:buNone/>
              <a:defRPr sz="2400"/>
            </a:lvl3pPr>
            <a:lvl4pPr marL="1371600" indent="0" algn="l" rtl="0">
              <a:buNone/>
              <a:defRPr sz="2000"/>
            </a:lvl4pPr>
            <a:lvl5pPr marL="1828800" indent="0" algn="l" rtl="0">
              <a:buNone/>
              <a:defRPr sz="2000"/>
            </a:lvl5pPr>
            <a:lvl6pPr marL="2286000" indent="0" algn="l" rtl="0">
              <a:buNone/>
              <a:defRPr sz="2000"/>
            </a:lvl6pPr>
            <a:lvl7pPr marL="2743200" indent="0" algn="l" rtl="0">
              <a:buNone/>
              <a:defRPr sz="2000"/>
            </a:lvl7pPr>
            <a:lvl8pPr marL="3200400" indent="0" algn="l" rtl="0">
              <a:buNone/>
              <a:defRPr sz="2000"/>
            </a:lvl8pPr>
            <a:lvl9pPr marL="3657600" indent="0" algn="l" rtl="0">
              <a:buNone/>
              <a:defRPr sz="2000"/>
            </a:lvl9pPr>
          </a:lstStyle>
          <a:p>
            <a:pPr rtl="0"/>
            <a:r>
              <a:rPr lang="it-IT" smtClean="0"/>
              <a:t>Fare clic sull'icona per inserire un'immagine</a:t>
            </a:r>
            <a:endParaRPr lang="it-IT" dirty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6096000" y="1803401"/>
            <a:ext cx="2133601" cy="416560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600"/>
              </a:spcBef>
              <a:buNone/>
              <a:defRPr sz="2000"/>
            </a:lvl1pPr>
            <a:lvl2pPr marL="457200" indent="0" algn="l" rtl="0">
              <a:buNone/>
              <a:defRPr sz="1200"/>
            </a:lvl2pPr>
            <a:lvl3pPr marL="914400" indent="0" algn="l" rtl="0">
              <a:buNone/>
              <a:defRPr sz="1000"/>
            </a:lvl3pPr>
            <a:lvl4pPr marL="1371600" indent="0" algn="l" rtl="0">
              <a:buNone/>
              <a:defRPr sz="900"/>
            </a:lvl4pPr>
            <a:lvl5pPr marL="1828800" indent="0" algn="l" rtl="0">
              <a:buNone/>
              <a:defRPr sz="900"/>
            </a:lvl5pPr>
            <a:lvl6pPr marL="2286000" indent="0" algn="l" rtl="0">
              <a:buNone/>
              <a:defRPr sz="900"/>
            </a:lvl6pPr>
            <a:lvl7pPr marL="2743200" indent="0" algn="l" rtl="0">
              <a:buNone/>
              <a:defRPr sz="900"/>
            </a:lvl7pPr>
            <a:lvl8pPr marL="3200400" indent="0" algn="l" rtl="0">
              <a:buNone/>
              <a:defRPr sz="900"/>
            </a:lvl8pPr>
            <a:lvl9pPr marL="3657600" indent="0" algn="l" rtl="0">
              <a:buNone/>
              <a:defRPr sz="900"/>
            </a:lvl9pPr>
          </a:lstStyle>
          <a:p>
            <a:pPr lvl="0" rt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600A5AC7-46F1-4265-987F-979EE9714A3C}" type="datetimeFigureOut">
              <a:rPr lang="it-IT" smtClean="0"/>
              <a:pPr/>
              <a:t>30/11/2018</a:t>
            </a:fld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fld id="{0918A147-5FC6-461C-BA58-0784062538DB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="" xmlns:p14="http://schemas.microsoft.com/office/powerpoint/2010/main" val="240505736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3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ttangolo 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sz="2400" dirty="0"/>
          </a:p>
        </p:txBody>
      </p:sp>
      <p:sp>
        <p:nvSpPr>
          <p:cNvPr id="8" name="Rettangolo arrotondato 7"/>
          <p:cNvSpPr/>
          <p:nvPr/>
        </p:nvSpPr>
        <p:spPr>
          <a:xfrm>
            <a:off x="228600" y="301752"/>
            <a:ext cx="8686800" cy="6254496"/>
          </a:xfrm>
          <a:prstGeom prst="roundRect">
            <a:avLst>
              <a:gd name="adj" fmla="val 2341"/>
            </a:avLst>
          </a:prstGeom>
          <a:solidFill>
            <a:srgbClr val="FFFFFF"/>
          </a:solidFill>
          <a:ln>
            <a:noFill/>
          </a:ln>
          <a:effectLst>
            <a:innerShdw blurRad="508000">
              <a:srgbClr val="FFD14B">
                <a:alpha val="69804"/>
              </a:srgb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 rtl="0"/>
            <a:endParaRPr lang="it-IT" dirty="0"/>
          </a:p>
        </p:txBody>
      </p:sp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914400" y="431800"/>
            <a:ext cx="7315200" cy="11684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it-IT" dirty="0" smtClean="0"/>
              <a:t>Fare clic per modificare lo stile del titolo</a:t>
            </a:r>
            <a:endParaRPr lang="it-IT" dirty="0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914400" y="1803400"/>
            <a:ext cx="7315200" cy="4267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it-IT" dirty="0" smtClean="0"/>
              <a:t>Fare clic per modificare gli stili del testo dello schema</a:t>
            </a:r>
          </a:p>
          <a:p>
            <a:pPr lvl="1" rtl="0"/>
            <a:r>
              <a:rPr lang="it-IT" dirty="0" smtClean="0"/>
              <a:t>Secondo livello</a:t>
            </a:r>
          </a:p>
          <a:p>
            <a:pPr lvl="2" rtl="0"/>
            <a:r>
              <a:rPr lang="it-IT" dirty="0" smtClean="0"/>
              <a:t>Terzo livello</a:t>
            </a:r>
          </a:p>
          <a:p>
            <a:pPr lvl="3" rtl="0"/>
            <a:r>
              <a:rPr lang="it-IT" dirty="0" smtClean="0"/>
              <a:t>Quarto livello</a:t>
            </a:r>
          </a:p>
          <a:p>
            <a:pPr lvl="4" rtl="0"/>
            <a:r>
              <a:rPr lang="it-IT" dirty="0" smtClean="0"/>
              <a:t>Quinto livello</a:t>
            </a:r>
            <a:endParaRPr lang="it-IT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5562601" cy="304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1100">
                <a:solidFill>
                  <a:schemeClr val="tx1"/>
                </a:solidFill>
              </a:defRPr>
            </a:lvl1pPr>
          </a:lstStyle>
          <a:p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6629400" y="6172200"/>
            <a:ext cx="914400" cy="304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rtl="0">
              <a:defRPr sz="1100">
                <a:solidFill>
                  <a:schemeClr val="tx1"/>
                </a:solidFill>
              </a:defRPr>
            </a:lvl1pPr>
          </a:lstStyle>
          <a:p>
            <a:fld id="{600A5AC7-46F1-4265-987F-979EE9714A3C}" type="datetimeFigureOut">
              <a:rPr lang="it-IT" smtClean="0"/>
              <a:pPr/>
              <a:t>30/11/2018</a:t>
            </a:fld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7696201" y="6172200"/>
            <a:ext cx="533400" cy="304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rtl="0">
              <a:defRPr sz="1100">
                <a:solidFill>
                  <a:schemeClr val="tx1"/>
                </a:solidFill>
              </a:defRPr>
            </a:lvl1pPr>
          </a:lstStyle>
          <a:p>
            <a:fld id="{0918A147-5FC6-461C-BA58-0784062538DB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="" xmlns:p14="http://schemas.microsoft.com/office/powerpoint/2010/main" val="5072217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xStyles>
    <p:titleStyle>
      <a:lvl1pPr algn="l" defTabSz="914400" rtl="0" eaLnBrk="1" latinLnBrk="0" hangingPunct="1">
        <a:spcBef>
          <a:spcPct val="0"/>
        </a:spcBef>
        <a:buNone/>
        <a:defRPr sz="3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46888" indent="-246888" algn="l" defTabSz="914400" rtl="0" eaLnBrk="1" latinLnBrk="0" hangingPunct="1">
        <a:lnSpc>
          <a:spcPct val="90000"/>
        </a:lnSpc>
        <a:spcBef>
          <a:spcPts val="1800"/>
        </a:spcBef>
        <a:buClr>
          <a:schemeClr val="tx1"/>
        </a:buClr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46888" algn="l" defTabSz="914400" rtl="0" eaLnBrk="1" latinLnBrk="0" hangingPunct="1">
        <a:lnSpc>
          <a:spcPct val="90000"/>
        </a:lnSpc>
        <a:spcBef>
          <a:spcPts val="800"/>
        </a:spcBef>
        <a:buClr>
          <a:schemeClr val="tx1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850392" indent="-246888" algn="l" defTabSz="914400" rtl="0" eaLnBrk="1" latinLnBrk="0" hangingPunct="1">
        <a:lnSpc>
          <a:spcPct val="90000"/>
        </a:lnSpc>
        <a:spcBef>
          <a:spcPts val="800"/>
        </a:spcBef>
        <a:buClr>
          <a:schemeClr val="tx1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52144" indent="-246888" algn="l" defTabSz="914400" rtl="0" eaLnBrk="1" latinLnBrk="0" hangingPunct="1">
        <a:lnSpc>
          <a:spcPct val="90000"/>
        </a:lnSpc>
        <a:spcBef>
          <a:spcPts val="800"/>
        </a:spcBef>
        <a:buClr>
          <a:schemeClr val="tx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453896" indent="-246888" algn="l" defTabSz="914400" rtl="0" eaLnBrk="1" latinLnBrk="0" hangingPunct="1">
        <a:lnSpc>
          <a:spcPct val="90000"/>
        </a:lnSpc>
        <a:spcBef>
          <a:spcPts val="800"/>
        </a:spcBef>
        <a:buClr>
          <a:schemeClr val="tx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55648" indent="-246888" algn="l" defTabSz="914400" rtl="0" eaLnBrk="1" latinLnBrk="0" hangingPunct="1">
        <a:lnSpc>
          <a:spcPct val="90000"/>
        </a:lnSpc>
        <a:spcBef>
          <a:spcPts val="800"/>
        </a:spcBef>
        <a:buClr>
          <a:schemeClr val="tx1"/>
        </a:buClr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057400" indent="-246888" algn="l" defTabSz="914400" rtl="0" eaLnBrk="1" latinLnBrk="0" hangingPunct="1">
        <a:lnSpc>
          <a:spcPct val="90000"/>
        </a:lnSpc>
        <a:spcBef>
          <a:spcPts val="800"/>
        </a:spcBef>
        <a:buClr>
          <a:schemeClr val="tx1"/>
        </a:buClr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359152" indent="-246888" algn="l" defTabSz="914400" rtl="0" eaLnBrk="1" latinLnBrk="0" hangingPunct="1">
        <a:lnSpc>
          <a:spcPct val="90000"/>
        </a:lnSpc>
        <a:spcBef>
          <a:spcPts val="800"/>
        </a:spcBef>
        <a:buClr>
          <a:schemeClr val="tx1"/>
        </a:buClr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660904" indent="-246888" algn="l" defTabSz="914400" rtl="0" eaLnBrk="1" latinLnBrk="0" hangingPunct="1">
        <a:lnSpc>
          <a:spcPct val="90000"/>
        </a:lnSpc>
        <a:spcBef>
          <a:spcPts val="800"/>
        </a:spcBef>
        <a:buClr>
          <a:schemeClr val="tx1"/>
        </a:buClr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="" xmlns:p15="http://schemas.microsoft.com/office/powerpoint/2012/main">
        <p15:guide id="1" orient="horz" pos="2160" userDrawn="1">
          <p15:clr>
            <a:srgbClr val="F26B43"/>
          </p15:clr>
        </p15:guide>
        <p15:guide id="2" pos="3839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t-IT" dirty="0" smtClean="0"/>
              <a:t>Ethan </a:t>
            </a:r>
            <a:r>
              <a:rPr lang="it-IT" dirty="0" err="1" smtClean="0"/>
              <a:t>Frome</a:t>
            </a:r>
            <a:endParaRPr lang="it-IT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it-IT" dirty="0" smtClean="0"/>
              <a:t>By Edith </a:t>
            </a:r>
            <a:r>
              <a:rPr lang="it-IT" dirty="0" err="1" smtClean="0"/>
              <a:t>Wharton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xmlns="" val="133809927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83568" y="404664"/>
            <a:ext cx="3816424" cy="664096"/>
          </a:xfrm>
        </p:spPr>
        <p:txBody>
          <a:bodyPr>
            <a:normAutofit fontScale="90000"/>
          </a:bodyPr>
          <a:lstStyle/>
          <a:p>
            <a:r>
              <a:rPr lang="it-IT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EDITH WHARTON</a:t>
            </a:r>
            <a:endParaRPr lang="it-IT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95536" y="1340768"/>
            <a:ext cx="5184576" cy="5112568"/>
          </a:xfrm>
        </p:spPr>
        <p:txBody>
          <a:bodyPr>
            <a:normAutofit fontScale="70000" lnSpcReduction="20000"/>
          </a:bodyPr>
          <a:lstStyle/>
          <a:p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Edith Wharton was an American writer; she was born in New York in 1862 and </a:t>
            </a:r>
            <a:r>
              <a:rPr lang="en-US" sz="3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she died in 1937</a:t>
            </a:r>
            <a:endParaRPr lang="en-US" sz="3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r>
              <a:rPr lang="en-US" sz="3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She </a:t>
            </a: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learned several languages </a:t>
            </a:r>
            <a:r>
              <a:rPr lang="en-US" sz="3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From </a:t>
            </a: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an early </a:t>
            </a:r>
            <a:r>
              <a:rPr lang="en-US" sz="3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age</a:t>
            </a:r>
          </a:p>
          <a:p>
            <a:r>
              <a:rPr lang="en-US" sz="3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She was an introspective </a:t>
            </a: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and </a:t>
            </a:r>
            <a:r>
              <a:rPr lang="en-US" sz="3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thoughtful girl; </a:t>
            </a: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she was very interested in reading and </a:t>
            </a:r>
            <a:r>
              <a:rPr lang="en-US" sz="3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studying</a:t>
            </a:r>
            <a:endParaRPr lang="en-US" sz="3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Edith wrote her first novel at the age of 14 but she had to lie about her identity as an </a:t>
            </a:r>
            <a:r>
              <a:rPr lang="en-US" sz="3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author</a:t>
            </a:r>
          </a:p>
          <a:p>
            <a:r>
              <a:rPr lang="en-US" sz="3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Edith's family was rich and so she had the opportunity to study and travel</a:t>
            </a:r>
          </a:p>
          <a:p>
            <a:r>
              <a:rPr lang="en-US" sz="3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Her most important novel was "Ethan </a:t>
            </a:r>
            <a:r>
              <a:rPr lang="en-US" sz="3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Frome</a:t>
            </a: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" and "The Age of </a:t>
            </a:r>
            <a:r>
              <a:rPr lang="en-US" sz="3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Innocence”</a:t>
            </a:r>
          </a:p>
          <a:p>
            <a:endParaRPr lang="it-IT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21506" name="Picture 2" descr="Risultati immagini per edith wharto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08104" y="980728"/>
            <a:ext cx="3302032" cy="50961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2193716807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99592" y="548680"/>
            <a:ext cx="3297560" cy="763488"/>
          </a:xfrm>
        </p:spPr>
        <p:txBody>
          <a:bodyPr>
            <a:normAutofit/>
          </a:bodyPr>
          <a:lstStyle/>
          <a:p>
            <a:r>
              <a:rPr lang="it-IT" sz="29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INFLUENCES</a:t>
            </a:r>
            <a:endParaRPr lang="it-IT" sz="29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/>
            <a:r>
              <a:rPr lang="it-IT" sz="19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The </a:t>
            </a:r>
            <a:r>
              <a:rPr lang="it-IT" sz="19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Puritan</a:t>
            </a:r>
            <a:r>
              <a:rPr lang="it-IT" sz="19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 society </a:t>
            </a:r>
            <a:r>
              <a:rPr lang="it-IT" sz="19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  <a:sym typeface="Wingdings" pitchFamily="2" charset="2"/>
              </a:rPr>
              <a:t> At the </a:t>
            </a:r>
            <a:r>
              <a:rPr lang="it-IT" sz="19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  <a:sym typeface="Wingdings" pitchFamily="2" charset="2"/>
              </a:rPr>
              <a:t>time</a:t>
            </a:r>
            <a:r>
              <a:rPr lang="it-IT" sz="19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  <a:sym typeface="Wingdings" pitchFamily="2" charset="2"/>
              </a:rPr>
              <a:t> woman </a:t>
            </a:r>
            <a:r>
              <a:rPr lang="it-IT" sz="19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  <a:sym typeface="Wingdings" pitchFamily="2" charset="2"/>
              </a:rPr>
              <a:t>was</a:t>
            </a:r>
            <a:r>
              <a:rPr lang="it-IT" sz="19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  <a:sym typeface="Wingdings" pitchFamily="2" charset="2"/>
              </a:rPr>
              <a:t> </a:t>
            </a:r>
            <a:r>
              <a:rPr lang="it-IT" sz="19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  <a:sym typeface="Wingdings" pitchFamily="2" charset="2"/>
              </a:rPr>
              <a:t>expected</a:t>
            </a:r>
            <a:r>
              <a:rPr lang="it-IT" sz="19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  <a:sym typeface="Wingdings" pitchFamily="2" charset="2"/>
              </a:rPr>
              <a:t> </a:t>
            </a:r>
            <a:r>
              <a:rPr lang="it-IT" sz="19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  <a:sym typeface="Wingdings" pitchFamily="2" charset="2"/>
              </a:rPr>
              <a:t>to</a:t>
            </a:r>
            <a:r>
              <a:rPr lang="it-IT" sz="19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  <a:sym typeface="Wingdings" pitchFamily="2" charset="2"/>
              </a:rPr>
              <a:t> stay at home, </a:t>
            </a:r>
            <a:r>
              <a:rPr lang="it-IT" sz="19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  <a:sym typeface="Wingdings" pitchFamily="2" charset="2"/>
              </a:rPr>
              <a:t>they</a:t>
            </a:r>
            <a:r>
              <a:rPr lang="it-IT" sz="19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  <a:sym typeface="Wingdings" pitchFamily="2" charset="2"/>
              </a:rPr>
              <a:t> </a:t>
            </a:r>
            <a:r>
              <a:rPr lang="it-IT" sz="19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  <a:sym typeface="Wingdings" pitchFamily="2" charset="2"/>
              </a:rPr>
              <a:t>were</a:t>
            </a:r>
            <a:r>
              <a:rPr lang="it-IT" sz="19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  <a:sym typeface="Wingdings" pitchFamily="2" charset="2"/>
              </a:rPr>
              <a:t> </a:t>
            </a:r>
            <a:r>
              <a:rPr lang="it-IT" sz="19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  <a:sym typeface="Wingdings" pitchFamily="2" charset="2"/>
              </a:rPr>
              <a:t>considered</a:t>
            </a:r>
            <a:r>
              <a:rPr lang="it-IT" sz="19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  <a:sym typeface="Wingdings" pitchFamily="2" charset="2"/>
              </a:rPr>
              <a:t> </a:t>
            </a:r>
            <a:r>
              <a:rPr lang="it-IT" sz="19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  <a:sym typeface="Wingdings" pitchFamily="2" charset="2"/>
              </a:rPr>
              <a:t>inferior</a:t>
            </a:r>
            <a:r>
              <a:rPr lang="it-IT" sz="19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  <a:sym typeface="Wingdings" pitchFamily="2" charset="2"/>
              </a:rPr>
              <a:t>  </a:t>
            </a:r>
            <a:r>
              <a:rPr lang="it-IT" sz="19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  <a:sym typeface="Wingdings" pitchFamily="2" charset="2"/>
              </a:rPr>
              <a:t>as</a:t>
            </a:r>
            <a:r>
              <a:rPr lang="it-IT" sz="19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  <a:sym typeface="Wingdings" pitchFamily="2" charset="2"/>
              </a:rPr>
              <a:t> man</a:t>
            </a:r>
          </a:p>
          <a:p>
            <a:endParaRPr lang="it-IT" sz="19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endParaRPr lang="it-IT" sz="19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endParaRPr lang="it-IT" sz="19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endParaRPr lang="it-IT" sz="19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r>
              <a:rPr lang="it-IT" sz="19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The </a:t>
            </a:r>
            <a:r>
              <a:rPr lang="it-IT" sz="19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sickness</a:t>
            </a:r>
            <a:r>
              <a:rPr lang="it-IT" sz="19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it-IT" sz="19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of</a:t>
            </a:r>
            <a:r>
              <a:rPr lang="it-IT" sz="19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it-IT" sz="19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her</a:t>
            </a:r>
            <a:r>
              <a:rPr lang="it-IT" sz="19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  </a:t>
            </a:r>
            <a:r>
              <a:rPr lang="it-IT" sz="19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husband</a:t>
            </a:r>
            <a:endParaRPr lang="it-IT" sz="19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r>
              <a:rPr lang="it-IT" sz="19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The </a:t>
            </a:r>
            <a:r>
              <a:rPr lang="it-IT" sz="19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relationship</a:t>
            </a:r>
            <a:r>
              <a:rPr lang="it-IT" sz="19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it-IT" sz="19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with</a:t>
            </a:r>
            <a:r>
              <a:rPr lang="it-IT" sz="19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it-IT" sz="19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her</a:t>
            </a:r>
            <a:r>
              <a:rPr lang="it-IT" sz="19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it-IT" sz="19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mother</a:t>
            </a:r>
            <a:endParaRPr lang="it-IT" sz="19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5" name="CasellaDiTesto 4"/>
          <p:cNvSpPr txBox="1"/>
          <p:nvPr/>
        </p:nvSpPr>
        <p:spPr>
          <a:xfrm>
            <a:off x="1403648" y="3212976"/>
            <a:ext cx="6264696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9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Edith </a:t>
            </a:r>
            <a:r>
              <a:rPr lang="it-IT" sz="19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tried</a:t>
            </a:r>
            <a:r>
              <a:rPr lang="it-IT" sz="19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it-IT" sz="19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to</a:t>
            </a:r>
            <a:r>
              <a:rPr lang="it-IT" sz="19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it-IT" sz="19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broke</a:t>
            </a:r>
            <a:r>
              <a:rPr lang="it-IT" sz="19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 the </a:t>
            </a:r>
            <a:r>
              <a:rPr lang="it-IT" sz="19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standars</a:t>
            </a:r>
            <a:r>
              <a:rPr lang="it-IT" sz="19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it-IT" sz="19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behavior</a:t>
            </a:r>
            <a:r>
              <a:rPr lang="it-IT" sz="19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it-IT" sz="19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of</a:t>
            </a:r>
            <a:r>
              <a:rPr lang="it-IT" sz="19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it-IT" sz="19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her</a:t>
            </a:r>
            <a:r>
              <a:rPr lang="it-IT" sz="19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it-IT" sz="19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time</a:t>
            </a:r>
            <a:r>
              <a:rPr lang="it-IT" sz="19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it-IT" sz="19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through</a:t>
            </a:r>
            <a:r>
              <a:rPr lang="it-IT" sz="19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it-IT" sz="19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her</a:t>
            </a:r>
            <a:r>
              <a:rPr lang="it-IT" sz="19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it-IT" sz="19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novels</a:t>
            </a:r>
            <a:endParaRPr lang="it-IT" sz="19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0" name="Freccia in giù 9"/>
          <p:cNvSpPr/>
          <p:nvPr/>
        </p:nvSpPr>
        <p:spPr>
          <a:xfrm>
            <a:off x="4644008" y="2708920"/>
            <a:ext cx="216024" cy="50405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39552" y="692696"/>
            <a:ext cx="4536504" cy="619472"/>
          </a:xfrm>
        </p:spPr>
        <p:txBody>
          <a:bodyPr>
            <a:normAutofit/>
          </a:bodyPr>
          <a:lstStyle/>
          <a:p>
            <a:r>
              <a:rPr lang="it-IT" sz="29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NARRATIVE THEMES</a:t>
            </a:r>
            <a:endParaRPr lang="it-IT" sz="29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39552" y="1700808"/>
            <a:ext cx="4737720" cy="4297784"/>
          </a:xfrm>
        </p:spPr>
        <p:txBody>
          <a:bodyPr>
            <a:normAutofit/>
          </a:bodyPr>
          <a:lstStyle/>
          <a:p>
            <a:r>
              <a:rPr lang="it-IT" sz="19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Sickness</a:t>
            </a:r>
            <a:r>
              <a:rPr lang="it-IT" sz="19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it-IT" sz="19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  <a:sym typeface="Wingdings" pitchFamily="2" charset="2"/>
              </a:rPr>
              <a:t> </a:t>
            </a:r>
            <a:r>
              <a:rPr lang="en-US" sz="19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Ethan lives his whole life surrounded by sick people</a:t>
            </a:r>
          </a:p>
          <a:p>
            <a:r>
              <a:rPr lang="en-US" sz="19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Puritan society </a:t>
            </a:r>
            <a:r>
              <a:rPr lang="en-US" sz="19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  <a:sym typeface="Wingdings" pitchFamily="2" charset="2"/>
              </a:rPr>
              <a:t> Need of the individual person to progress in the social class</a:t>
            </a:r>
            <a:endParaRPr lang="en-US" sz="19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r>
              <a:rPr lang="en-US" sz="19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Love</a:t>
            </a:r>
            <a:r>
              <a:rPr lang="en-US" sz="19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19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  <a:sym typeface="Wingdings" pitchFamily="2" charset="2"/>
              </a:rPr>
              <a:t> Edith Wharton </a:t>
            </a:r>
            <a:r>
              <a:rPr lang="en-US" sz="19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wants to make the reader understand how real love is. She does it through the love triangle of Ethan, </a:t>
            </a:r>
            <a:r>
              <a:rPr lang="en-US" sz="19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Zeena</a:t>
            </a:r>
            <a:r>
              <a:rPr lang="en-US" sz="19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 and Mattie. </a:t>
            </a:r>
            <a:endParaRPr lang="it-IT" sz="19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35842" name="Picture 2" descr="Risultati immagini per ethan from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77272" y="980728"/>
            <a:ext cx="3402378" cy="45365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29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ATTENTION TO DETAILS</a:t>
            </a:r>
            <a:endParaRPr lang="it-IT" sz="29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899592" y="1844824"/>
            <a:ext cx="7315200" cy="3384376"/>
          </a:xfrm>
        </p:spPr>
        <p:txBody>
          <a:bodyPr>
            <a:normAutofit/>
          </a:bodyPr>
          <a:lstStyle/>
          <a:p>
            <a:r>
              <a:rPr lang="en-US" sz="19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For example the </a:t>
            </a:r>
            <a:r>
              <a:rPr lang="en-US" sz="19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setting</a:t>
            </a:r>
            <a:r>
              <a:rPr lang="en-US" sz="19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 described </a:t>
            </a:r>
            <a:r>
              <a:rPr lang="en-US" sz="190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by </a:t>
            </a:r>
            <a:r>
              <a:rPr lang="en-US" sz="190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Edith </a:t>
            </a:r>
            <a:r>
              <a:rPr lang="en-US" sz="19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Wharton is cold and dark and immediately transmits a sense of melancholy and sadness to the reader. These atmospheric conditions are a metaphor concerning Ethan’s life</a:t>
            </a:r>
          </a:p>
          <a:p>
            <a:r>
              <a:rPr lang="en-US" sz="19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Language</a:t>
            </a:r>
            <a:r>
              <a:rPr lang="en-US" sz="19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 is refined</a:t>
            </a:r>
          </a:p>
          <a:p>
            <a:r>
              <a:rPr lang="en-US" sz="19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The characters are characterized through different aspects</a:t>
            </a:r>
          </a:p>
          <a:p>
            <a:pPr>
              <a:buNone/>
            </a:pPr>
            <a:endParaRPr lang="it-IT" sz="19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/>
          <p:cNvSpPr txBox="1"/>
          <p:nvPr/>
        </p:nvSpPr>
        <p:spPr>
          <a:xfrm>
            <a:off x="971600" y="692696"/>
            <a:ext cx="6192688" cy="538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9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NARRATIVE VOICES</a:t>
            </a:r>
            <a:endParaRPr lang="it-IT" sz="29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5" name="Segnaposto contenuto 4"/>
          <p:cNvGraphicFramePr>
            <a:graphicFrameLocks noGrp="1"/>
          </p:cNvGraphicFramePr>
          <p:nvPr>
            <p:ph idx="1"/>
          </p:nvPr>
        </p:nvGraphicFramePr>
        <p:xfrm>
          <a:off x="914400" y="1484784"/>
          <a:ext cx="7330008" cy="45858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xmlns="" val="2101720800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 descr="Risultati immagini per ethan frome"/>
          <p:cNvPicPr>
            <a:picLocks noChangeAspect="1" noChangeArrowheads="1"/>
          </p:cNvPicPr>
          <p:nvPr/>
        </p:nvPicPr>
        <p:blipFill>
          <a:blip r:embed="rId2" cstate="print">
            <a:lum bright="70000" contrast="-70000"/>
          </a:blip>
          <a:srcRect/>
          <a:stretch>
            <a:fillRect/>
          </a:stretch>
        </p:blipFill>
        <p:spPr bwMode="auto">
          <a:xfrm>
            <a:off x="-96379" y="0"/>
            <a:ext cx="9240379" cy="69229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835696" y="692696"/>
            <a:ext cx="5601816" cy="691480"/>
          </a:xfrm>
        </p:spPr>
        <p:txBody>
          <a:bodyPr>
            <a:normAutofit/>
          </a:bodyPr>
          <a:lstStyle/>
          <a:p>
            <a:r>
              <a:rPr lang="it-IT" sz="29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LOVE IN “ETHAN FROME”</a:t>
            </a:r>
            <a:endParaRPr lang="it-IT" sz="29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/>
            <a:r>
              <a:rPr lang="it-IT" sz="19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Edith </a:t>
            </a:r>
            <a:r>
              <a:rPr lang="it-IT" sz="19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Wharton</a:t>
            </a:r>
            <a:r>
              <a:rPr lang="it-IT" sz="19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it-IT" sz="19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wants</a:t>
            </a:r>
            <a:r>
              <a:rPr lang="it-IT" sz="19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it-IT" sz="19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to</a:t>
            </a:r>
            <a:r>
              <a:rPr lang="it-IT" sz="19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it-IT" sz="19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highlight</a:t>
            </a:r>
            <a:r>
              <a:rPr lang="it-IT" sz="19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it-IT" sz="19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all</a:t>
            </a:r>
            <a:r>
              <a:rPr lang="it-IT" sz="19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 the </a:t>
            </a:r>
            <a:r>
              <a:rPr lang="it-IT" sz="19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human</a:t>
            </a:r>
            <a:r>
              <a:rPr lang="it-IT" sz="19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it-IT" sz="19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beings</a:t>
            </a:r>
            <a:r>
              <a:rPr lang="it-IT" sz="19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’s </a:t>
            </a:r>
            <a:r>
              <a:rPr lang="it-IT" sz="19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weaknesses</a:t>
            </a:r>
            <a:endParaRPr lang="it-IT" sz="19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ctr">
              <a:buNone/>
            </a:pPr>
            <a:endParaRPr lang="it-IT" sz="19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ctr">
              <a:buNone/>
            </a:pPr>
            <a:endParaRPr lang="it-IT" sz="19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ctr">
              <a:buNone/>
            </a:pPr>
            <a:endParaRPr lang="it-IT" sz="19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buNone/>
            </a:pPr>
            <a:endParaRPr lang="it-IT" sz="19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r>
              <a:rPr lang="en-US" sz="19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This "tragic" love is influenced by Puritanism</a:t>
            </a:r>
            <a:endParaRPr lang="it-IT" sz="19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5" name="Freccia in giù 4"/>
          <p:cNvSpPr/>
          <p:nvPr/>
        </p:nvSpPr>
        <p:spPr>
          <a:xfrm>
            <a:off x="4499992" y="2492896"/>
            <a:ext cx="360040" cy="57606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" name="CasellaDiTesto 5"/>
          <p:cNvSpPr txBox="1"/>
          <p:nvPr/>
        </p:nvSpPr>
        <p:spPr>
          <a:xfrm>
            <a:off x="1043608" y="3140968"/>
            <a:ext cx="6912768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9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In the story are presents all the human's feelings: jealousy, infatuation, sense of duty, unconsciousness …</a:t>
            </a:r>
            <a:endParaRPr lang="it-IT" sz="19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059832" y="548680"/>
            <a:ext cx="2736304" cy="664096"/>
          </a:xfrm>
        </p:spPr>
        <p:txBody>
          <a:bodyPr>
            <a:normAutofit/>
          </a:bodyPr>
          <a:lstStyle/>
          <a:p>
            <a:r>
              <a:rPr lang="it-IT" sz="29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THE VICTIM</a:t>
            </a:r>
            <a:endParaRPr lang="it-IT" sz="29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5" name="Diagramma 4"/>
          <p:cNvGraphicFramePr/>
          <p:nvPr/>
        </p:nvGraphicFramePr>
        <p:xfrm>
          <a:off x="1691680" y="1772816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xmlns="" val="1227942118"/>
      </p:ext>
    </p:extLst>
  </p:cSld>
  <p:clrMapOvr>
    <a:masterClrMapping/>
  </p:clrMapOvr>
  <p:transition spd="med">
    <p:fade/>
  </p:transition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Libri tema classico 16x9">
  <a:themeElements>
    <a:clrScheme name="BooksClassic_16x9">
      <a:dk1>
        <a:srgbClr val="6A3A20"/>
      </a:dk1>
      <a:lt1>
        <a:sysClr val="window" lastClr="FFFFFF"/>
      </a:lt1>
      <a:dk2>
        <a:srgbClr val="000000"/>
      </a:dk2>
      <a:lt2>
        <a:srgbClr val="FFEDB9"/>
      </a:lt2>
      <a:accent1>
        <a:srgbClr val="6A3A20"/>
      </a:accent1>
      <a:accent2>
        <a:srgbClr val="B4914C"/>
      </a:accent2>
      <a:accent3>
        <a:srgbClr val="610606"/>
      </a:accent3>
      <a:accent4>
        <a:srgbClr val="2B3742"/>
      </a:accent4>
      <a:accent5>
        <a:srgbClr val="787A41"/>
      </a:accent5>
      <a:accent6>
        <a:srgbClr val="B95E14"/>
      </a:accent6>
      <a:hlink>
        <a:srgbClr val="2B3742"/>
      </a:hlink>
      <a:folHlink>
        <a:srgbClr val="C1A56D"/>
      </a:folHlink>
    </a:clrScheme>
    <a:fontScheme name="Constantia">
      <a:majorFont>
        <a:latin typeface="Constant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nstant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90000"/>
                <a:satMod val="150000"/>
              </a:schemeClr>
            </a:gs>
            <a:gs pos="60000">
              <a:schemeClr val="phClr">
                <a:shade val="20000"/>
                <a:satMod val="255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12000"/>
                <a:satMod val="240000"/>
              </a:schemeClr>
              <a:schemeClr val="phClr"/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_9533588_TF02801059.potx" id="{540F1666-DC9C-413A-9205-7FBCEA3FE16F}" vid="{E3FED3CA-31E4-4F5B-A503-AC7C72027518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TF02801059</Template>
  <TotalTime>137</TotalTime>
  <Words>405</Words>
  <Application>Microsoft Office PowerPoint</Application>
  <PresentationFormat>Presentazione su schermo (4:3)</PresentationFormat>
  <Paragraphs>46</Paragraphs>
  <Slides>8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8</vt:i4>
      </vt:variant>
    </vt:vector>
  </HeadingPairs>
  <TitlesOfParts>
    <vt:vector size="9" baseType="lpstr">
      <vt:lpstr>Libri tema classico 16x9</vt:lpstr>
      <vt:lpstr>Ethan Frome</vt:lpstr>
      <vt:lpstr>EDITH WHARTON</vt:lpstr>
      <vt:lpstr>INFLUENCES</vt:lpstr>
      <vt:lpstr>NARRATIVE THEMES</vt:lpstr>
      <vt:lpstr>ATTENTION TO DETAILS</vt:lpstr>
      <vt:lpstr>Diapositiva 6</vt:lpstr>
      <vt:lpstr>LOVE IN “ETHAN FROME”</vt:lpstr>
      <vt:lpstr>THE VICTIM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Ethan Frome</dc:title>
  <dc:creator>Principale</dc:creator>
  <cp:lastModifiedBy>Principale</cp:lastModifiedBy>
  <cp:revision>17</cp:revision>
  <dcterms:created xsi:type="dcterms:W3CDTF">2018-11-19T16:07:41Z</dcterms:created>
  <dcterms:modified xsi:type="dcterms:W3CDTF">2018-11-30T14:42:29Z</dcterms:modified>
</cp:coreProperties>
</file>