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6CAC"/>
    <a:srgbClr val="4F3B45"/>
    <a:srgbClr val="957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5"/>
  </p:normalViewPr>
  <p:slideViewPr>
    <p:cSldViewPr snapToGrid="0" snapToObjects="1">
      <p:cViewPr varScale="1">
        <p:scale>
          <a:sx n="68" d="100"/>
          <a:sy n="68" d="100"/>
        </p:scale>
        <p:origin x="612" y="44"/>
      </p:cViewPr>
      <p:guideLst/>
    </p:cSldViewPr>
  </p:slideViewPr>
  <p:notesTextViewPr>
    <p:cViewPr>
      <p:scale>
        <a:sx n="1" d="1"/>
        <a:sy n="1" d="1"/>
      </p:scale>
      <p:origin x="0" y="0"/>
    </p:cViewPr>
  </p:notesTextViewPr>
  <p:notesViewPr>
    <p:cSldViewPr snapToGrid="0" snapToObjects="1">
      <p:cViewPr varScale="1">
        <p:scale>
          <a:sx n="89" d="100"/>
          <a:sy n="89" d="100"/>
        </p:scale>
        <p:origin x="301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CDD8B-B5B7-49D6-BBC0-EBFA9B47FD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4C56FBFD-507C-430E-873F-EB062A334A83}">
      <dgm:prSet phldrT="[Testo]" custT="1"/>
      <dgm:spPr>
        <a:solidFill>
          <a:schemeClr val="tx2">
            <a:lumMod val="25000"/>
            <a:lumOff val="75000"/>
          </a:schemeClr>
        </a:solidFill>
      </dgm:spPr>
      <dgm:t>
        <a:bodyPr/>
        <a:lstStyle/>
        <a:p>
          <a:r>
            <a:rPr lang="it-IT" sz="3200" dirty="0">
              <a:latin typeface="Dante" panose="02020502050200020203" pitchFamily="18" charset="0"/>
            </a:rPr>
            <a:t>First </a:t>
          </a:r>
          <a:r>
            <a:rPr lang="it-IT" sz="3200" dirty="0" err="1">
              <a:latin typeface="Dante" panose="02020502050200020203" pitchFamily="18" charset="0"/>
            </a:rPr>
            <a:t>person</a:t>
          </a:r>
          <a:r>
            <a:rPr lang="it-IT" sz="3200" dirty="0">
              <a:latin typeface="Dante" panose="02020502050200020203" pitchFamily="18" charset="0"/>
            </a:rPr>
            <a:t> </a:t>
          </a:r>
          <a:br>
            <a:rPr lang="it-IT" sz="3200" dirty="0">
              <a:latin typeface="Dante" panose="02020502050200020203" pitchFamily="18" charset="0"/>
            </a:rPr>
          </a:br>
          <a:r>
            <a:rPr lang="it-IT" sz="3200" dirty="0">
              <a:latin typeface="Dante" panose="02020502050200020203" pitchFamily="18" charset="0"/>
            </a:rPr>
            <a:t>narrator</a:t>
          </a:r>
        </a:p>
      </dgm:t>
    </dgm:pt>
    <dgm:pt modelId="{2F2D732D-16BC-4909-84AF-5370B0DD4E47}" type="parTrans" cxnId="{513B947D-C495-439B-86CC-FB8E3F7BF879}">
      <dgm:prSet/>
      <dgm:spPr/>
      <dgm:t>
        <a:bodyPr/>
        <a:lstStyle/>
        <a:p>
          <a:endParaRPr lang="it-IT">
            <a:latin typeface="Dante" panose="02020502050200020203" pitchFamily="18" charset="0"/>
          </a:endParaRPr>
        </a:p>
      </dgm:t>
    </dgm:pt>
    <dgm:pt modelId="{7EDFB995-6C21-4547-9835-C97D36B12951}" type="sibTrans" cxnId="{513B947D-C495-439B-86CC-FB8E3F7BF879}">
      <dgm:prSet/>
      <dgm:spPr/>
      <dgm:t>
        <a:bodyPr/>
        <a:lstStyle/>
        <a:p>
          <a:endParaRPr lang="it-IT">
            <a:latin typeface="Dante" panose="02020502050200020203" pitchFamily="18" charset="0"/>
          </a:endParaRPr>
        </a:p>
      </dgm:t>
    </dgm:pt>
    <dgm:pt modelId="{0EA1D1DB-E01B-441D-A9A7-3BE1BB76F281}">
      <dgm:prSet phldrT="[Testo]" custT="1"/>
      <dgm:spPr/>
      <dgm:t>
        <a:bodyPr/>
        <a:lstStyle/>
        <a:p>
          <a:r>
            <a:rPr lang="it-IT" sz="1800" dirty="0" err="1">
              <a:latin typeface="Dante" panose="02020502050200020203" pitchFamily="18" charset="0"/>
            </a:rPr>
            <a:t>Epilogue</a:t>
          </a:r>
          <a:r>
            <a:rPr lang="it-IT" sz="1800" dirty="0">
              <a:latin typeface="Dante" panose="02020502050200020203" pitchFamily="18" charset="0"/>
            </a:rPr>
            <a:t> and </a:t>
          </a:r>
          <a:r>
            <a:rPr lang="it-IT" sz="1800" dirty="0" err="1">
              <a:latin typeface="Dante" panose="02020502050200020203" pitchFamily="18" charset="0"/>
            </a:rPr>
            <a:t>prologue</a:t>
          </a:r>
          <a:r>
            <a:rPr lang="it-IT" sz="1800" dirty="0">
              <a:latin typeface="Dante" panose="02020502050200020203" pitchFamily="18" charset="0"/>
            </a:rPr>
            <a:t>;</a:t>
          </a:r>
        </a:p>
      </dgm:t>
    </dgm:pt>
    <dgm:pt modelId="{9C107878-399D-49B0-9BA5-9EDA422A56B9}" type="parTrans" cxnId="{878333A3-FE43-467C-A037-EFB2CEA29F1E}">
      <dgm:prSet/>
      <dgm:spPr/>
      <dgm:t>
        <a:bodyPr/>
        <a:lstStyle/>
        <a:p>
          <a:endParaRPr lang="it-IT">
            <a:latin typeface="Dante" panose="02020502050200020203" pitchFamily="18" charset="0"/>
          </a:endParaRPr>
        </a:p>
      </dgm:t>
    </dgm:pt>
    <dgm:pt modelId="{292DF515-0374-4CFD-934D-F6E209B147EA}" type="sibTrans" cxnId="{878333A3-FE43-467C-A037-EFB2CEA29F1E}">
      <dgm:prSet/>
      <dgm:spPr/>
      <dgm:t>
        <a:bodyPr/>
        <a:lstStyle/>
        <a:p>
          <a:endParaRPr lang="it-IT">
            <a:latin typeface="Dante" panose="02020502050200020203" pitchFamily="18" charset="0"/>
          </a:endParaRPr>
        </a:p>
      </dgm:t>
    </dgm:pt>
    <dgm:pt modelId="{7F4CA40F-1E07-4DA9-878F-5F419C7DC31E}">
      <dgm:prSet phldrT="[Testo]" custT="1"/>
      <dgm:spPr/>
      <dgm:t>
        <a:bodyPr/>
        <a:lstStyle/>
        <a:p>
          <a:r>
            <a:rPr lang="it-IT" sz="1800" dirty="0">
              <a:latin typeface="Dante" panose="02020502050200020203" pitchFamily="18" charset="0"/>
            </a:rPr>
            <a:t>His </a:t>
          </a:r>
          <a:r>
            <a:rPr lang="it-IT" sz="1800" dirty="0" err="1">
              <a:latin typeface="Dante" panose="02020502050200020203" pitchFamily="18" charset="0"/>
            </a:rPr>
            <a:t>role</a:t>
          </a:r>
          <a:r>
            <a:rPr lang="it-IT" sz="1800" dirty="0">
              <a:latin typeface="Dante" panose="02020502050200020203" pitchFamily="18" charset="0"/>
            </a:rPr>
            <a:t> </a:t>
          </a:r>
          <a:r>
            <a:rPr lang="it-IT" sz="1800" dirty="0" err="1">
              <a:latin typeface="Dante" panose="02020502050200020203" pitchFamily="18" charset="0"/>
            </a:rPr>
            <a:t>is</a:t>
          </a:r>
          <a:r>
            <a:rPr lang="it-IT" sz="1800" dirty="0">
              <a:latin typeface="Dante" panose="02020502050200020203" pitchFamily="18" charset="0"/>
            </a:rPr>
            <a:t> to </a:t>
          </a:r>
          <a:r>
            <a:rPr lang="it-IT" sz="1800" dirty="0" err="1">
              <a:latin typeface="Dante" panose="02020502050200020203" pitchFamily="18" charset="0"/>
            </a:rPr>
            <a:t>explain</a:t>
          </a:r>
          <a:r>
            <a:rPr lang="it-IT" sz="1800" dirty="0">
              <a:latin typeface="Dante" panose="02020502050200020203" pitchFamily="18" charset="0"/>
            </a:rPr>
            <a:t> the narrative technique and </a:t>
          </a:r>
          <a:r>
            <a:rPr lang="it-IT" sz="1800" dirty="0" err="1">
              <a:latin typeface="Dante" panose="02020502050200020203" pitchFamily="18" charset="0"/>
            </a:rPr>
            <a:t>tell</a:t>
          </a:r>
          <a:r>
            <a:rPr lang="it-IT" sz="1800" dirty="0">
              <a:latin typeface="Dante" panose="02020502050200020203" pitchFamily="18" charset="0"/>
            </a:rPr>
            <a:t> </a:t>
          </a:r>
          <a:r>
            <a:rPr lang="it-IT" sz="1800" dirty="0" err="1">
              <a:latin typeface="Dante" panose="02020502050200020203" pitchFamily="18" charset="0"/>
            </a:rPr>
            <a:t>how</a:t>
          </a:r>
          <a:r>
            <a:rPr lang="it-IT" sz="1800" dirty="0">
              <a:latin typeface="Dante" panose="02020502050200020203" pitchFamily="18" charset="0"/>
            </a:rPr>
            <a:t> the </a:t>
          </a:r>
          <a:r>
            <a:rPr lang="it-IT" sz="1800" dirty="0" err="1">
              <a:latin typeface="Dante" panose="02020502050200020203" pitchFamily="18" charset="0"/>
            </a:rPr>
            <a:t>novel</a:t>
          </a:r>
          <a:r>
            <a:rPr lang="it-IT" sz="1800" dirty="0">
              <a:latin typeface="Dante" panose="02020502050200020203" pitchFamily="18" charset="0"/>
            </a:rPr>
            <a:t> </a:t>
          </a:r>
          <a:r>
            <a:rPr lang="it-IT" sz="1800" dirty="0" err="1">
              <a:latin typeface="Dante" panose="02020502050200020203" pitchFamily="18" charset="0"/>
            </a:rPr>
            <a:t>was</a:t>
          </a:r>
          <a:r>
            <a:rPr lang="it-IT" sz="1800" dirty="0">
              <a:latin typeface="Dante" panose="02020502050200020203" pitchFamily="18" charset="0"/>
            </a:rPr>
            <a:t> </a:t>
          </a:r>
          <a:r>
            <a:rPr lang="it-IT" sz="1800" dirty="0" err="1">
              <a:latin typeface="Dante" panose="02020502050200020203" pitchFamily="18" charset="0"/>
            </a:rPr>
            <a:t>born</a:t>
          </a:r>
          <a:r>
            <a:rPr lang="it-IT" sz="1800" dirty="0">
              <a:latin typeface="Dante" panose="02020502050200020203" pitchFamily="18" charset="0"/>
            </a:rPr>
            <a:t>;</a:t>
          </a:r>
        </a:p>
      </dgm:t>
    </dgm:pt>
    <dgm:pt modelId="{711B57D0-262C-49C6-903C-2325E9D41538}" type="parTrans" cxnId="{ACBBC171-5241-4D65-90AA-E2C484B91F90}">
      <dgm:prSet/>
      <dgm:spPr/>
      <dgm:t>
        <a:bodyPr/>
        <a:lstStyle/>
        <a:p>
          <a:endParaRPr lang="it-IT">
            <a:latin typeface="Dante" panose="02020502050200020203" pitchFamily="18" charset="0"/>
          </a:endParaRPr>
        </a:p>
      </dgm:t>
    </dgm:pt>
    <dgm:pt modelId="{6956F7EF-6DF0-4A33-AC2A-46819EF77B92}" type="sibTrans" cxnId="{ACBBC171-5241-4D65-90AA-E2C484B91F90}">
      <dgm:prSet/>
      <dgm:spPr/>
      <dgm:t>
        <a:bodyPr/>
        <a:lstStyle/>
        <a:p>
          <a:endParaRPr lang="it-IT">
            <a:latin typeface="Dante" panose="02020502050200020203" pitchFamily="18" charset="0"/>
          </a:endParaRPr>
        </a:p>
      </dgm:t>
    </dgm:pt>
    <dgm:pt modelId="{8795D3B7-3B28-4081-BD7F-4846D5CA389C}">
      <dgm:prSet phldrT="[Testo]" custT="1"/>
      <dgm:spPr>
        <a:solidFill>
          <a:schemeClr val="tx2">
            <a:lumMod val="25000"/>
            <a:lumOff val="75000"/>
          </a:schemeClr>
        </a:solidFill>
      </dgm:spPr>
      <dgm:t>
        <a:bodyPr/>
        <a:lstStyle/>
        <a:p>
          <a:r>
            <a:rPr lang="it-IT" sz="3200" dirty="0">
              <a:latin typeface="Dante" panose="02020502050200020203" pitchFamily="18" charset="0"/>
            </a:rPr>
            <a:t>Third </a:t>
          </a:r>
          <a:r>
            <a:rPr lang="it-IT" sz="3200" dirty="0" err="1">
              <a:latin typeface="Dante" panose="02020502050200020203" pitchFamily="18" charset="0"/>
            </a:rPr>
            <a:t>person</a:t>
          </a:r>
          <a:r>
            <a:rPr lang="it-IT" sz="3200" dirty="0">
              <a:latin typeface="Dante" panose="02020502050200020203" pitchFamily="18" charset="0"/>
            </a:rPr>
            <a:t> narrator</a:t>
          </a:r>
        </a:p>
      </dgm:t>
    </dgm:pt>
    <dgm:pt modelId="{1488126A-7D56-4CA1-B7DD-B21D90BEDA7F}" type="parTrans" cxnId="{35FE3813-43C0-4F09-8A48-88B2A7CC065D}">
      <dgm:prSet/>
      <dgm:spPr/>
      <dgm:t>
        <a:bodyPr/>
        <a:lstStyle/>
        <a:p>
          <a:endParaRPr lang="it-IT">
            <a:latin typeface="Dante" panose="02020502050200020203" pitchFamily="18" charset="0"/>
          </a:endParaRPr>
        </a:p>
      </dgm:t>
    </dgm:pt>
    <dgm:pt modelId="{45F506F5-B0C6-444B-950F-4D33B659179B}" type="sibTrans" cxnId="{35FE3813-43C0-4F09-8A48-88B2A7CC065D}">
      <dgm:prSet/>
      <dgm:spPr/>
      <dgm:t>
        <a:bodyPr/>
        <a:lstStyle/>
        <a:p>
          <a:endParaRPr lang="it-IT">
            <a:latin typeface="Dante" panose="02020502050200020203" pitchFamily="18" charset="0"/>
          </a:endParaRPr>
        </a:p>
      </dgm:t>
    </dgm:pt>
    <dgm:pt modelId="{8D1862C9-9894-48BA-89FB-6D120D1E8BA5}">
      <dgm:prSet phldrT="[Testo]" custT="1"/>
      <dgm:spPr/>
      <dgm:t>
        <a:bodyPr/>
        <a:lstStyle/>
        <a:p>
          <a:r>
            <a:rPr lang="it-IT" sz="1800" dirty="0" err="1">
              <a:latin typeface="Dante" panose="02020502050200020203" pitchFamily="18" charset="0"/>
            </a:rPr>
            <a:t>Chapters</a:t>
          </a:r>
          <a:r>
            <a:rPr lang="it-IT" sz="1800" dirty="0">
              <a:latin typeface="Dante" panose="02020502050200020203" pitchFamily="18" charset="0"/>
            </a:rPr>
            <a:t>;</a:t>
          </a:r>
        </a:p>
      </dgm:t>
    </dgm:pt>
    <dgm:pt modelId="{8FF250A7-FCDB-40C4-9034-36BB90CFCE84}" type="parTrans" cxnId="{2F0F9766-9377-48A5-812A-1CF29BA924CD}">
      <dgm:prSet/>
      <dgm:spPr/>
      <dgm:t>
        <a:bodyPr/>
        <a:lstStyle/>
        <a:p>
          <a:endParaRPr lang="it-IT">
            <a:latin typeface="Dante" panose="02020502050200020203" pitchFamily="18" charset="0"/>
          </a:endParaRPr>
        </a:p>
      </dgm:t>
    </dgm:pt>
    <dgm:pt modelId="{BF71D052-DB7C-4E15-9527-FF9874E26B08}" type="sibTrans" cxnId="{2F0F9766-9377-48A5-812A-1CF29BA924CD}">
      <dgm:prSet/>
      <dgm:spPr/>
      <dgm:t>
        <a:bodyPr/>
        <a:lstStyle/>
        <a:p>
          <a:endParaRPr lang="it-IT">
            <a:latin typeface="Dante" panose="02020502050200020203" pitchFamily="18" charset="0"/>
          </a:endParaRPr>
        </a:p>
      </dgm:t>
    </dgm:pt>
    <dgm:pt modelId="{545CD438-9F2B-4F8C-8522-8E94397C3A4A}">
      <dgm:prSet phldrT="[Testo]" custT="1"/>
      <dgm:spPr/>
      <dgm:t>
        <a:bodyPr/>
        <a:lstStyle/>
        <a:p>
          <a:r>
            <a:rPr lang="it-IT" sz="1800" dirty="0" err="1">
              <a:latin typeface="Dante" panose="02020502050200020203" pitchFamily="18" charset="0"/>
            </a:rPr>
            <a:t>Omniscent</a:t>
          </a:r>
          <a:r>
            <a:rPr lang="it-IT" sz="1800" dirty="0">
              <a:latin typeface="Dante" panose="02020502050200020203" pitchFamily="18" charset="0"/>
            </a:rPr>
            <a:t>;</a:t>
          </a:r>
        </a:p>
      </dgm:t>
    </dgm:pt>
    <dgm:pt modelId="{DD4AC9DF-C1F3-4C75-9D07-0557B40D260E}" type="parTrans" cxnId="{E862CBB3-DF39-4713-9BCE-D4EB7B9BA157}">
      <dgm:prSet/>
      <dgm:spPr/>
      <dgm:t>
        <a:bodyPr/>
        <a:lstStyle/>
        <a:p>
          <a:endParaRPr lang="it-IT">
            <a:latin typeface="Dante" panose="02020502050200020203" pitchFamily="18" charset="0"/>
          </a:endParaRPr>
        </a:p>
      </dgm:t>
    </dgm:pt>
    <dgm:pt modelId="{82E7E3D8-74AD-47A1-9148-EBDF35098D22}" type="sibTrans" cxnId="{E862CBB3-DF39-4713-9BCE-D4EB7B9BA157}">
      <dgm:prSet/>
      <dgm:spPr/>
      <dgm:t>
        <a:bodyPr/>
        <a:lstStyle/>
        <a:p>
          <a:endParaRPr lang="it-IT">
            <a:latin typeface="Dante" panose="02020502050200020203" pitchFamily="18" charset="0"/>
          </a:endParaRPr>
        </a:p>
      </dgm:t>
    </dgm:pt>
    <dgm:pt modelId="{2A8239B5-52A3-4D61-9971-F85A2A561A86}">
      <dgm:prSet phldrT="[Testo]" custT="1"/>
      <dgm:spPr/>
      <dgm:t>
        <a:bodyPr/>
        <a:lstStyle/>
        <a:p>
          <a:r>
            <a:rPr lang="it-IT" sz="1800" dirty="0">
              <a:latin typeface="Dante" panose="02020502050200020203" pitchFamily="18" charset="0"/>
            </a:rPr>
            <a:t>The </a:t>
          </a:r>
          <a:r>
            <a:rPr lang="it-IT" sz="1800" dirty="0" err="1">
              <a:latin typeface="Dante" panose="02020502050200020203" pitchFamily="18" charset="0"/>
            </a:rPr>
            <a:t>reader</a:t>
          </a:r>
          <a:r>
            <a:rPr lang="it-IT" sz="1800" dirty="0">
              <a:latin typeface="Dante" panose="02020502050200020203" pitchFamily="18" charset="0"/>
            </a:rPr>
            <a:t> </a:t>
          </a:r>
          <a:r>
            <a:rPr lang="it-IT" sz="1800" dirty="0" err="1">
              <a:latin typeface="Dante" panose="02020502050200020203" pitchFamily="18" charset="0"/>
            </a:rPr>
            <a:t>is</a:t>
          </a:r>
          <a:r>
            <a:rPr lang="it-IT" sz="1800" dirty="0">
              <a:latin typeface="Dante" panose="02020502050200020203" pitchFamily="18" charset="0"/>
            </a:rPr>
            <a:t> </a:t>
          </a:r>
          <a:r>
            <a:rPr lang="it-IT" sz="1800" dirty="0" err="1">
              <a:latin typeface="Dante" panose="02020502050200020203" pitchFamily="18" charset="0"/>
            </a:rPr>
            <a:t>influenced</a:t>
          </a:r>
          <a:r>
            <a:rPr lang="it-IT" sz="1800" dirty="0">
              <a:latin typeface="Dante" panose="02020502050200020203" pitchFamily="18" charset="0"/>
            </a:rPr>
            <a:t> by </a:t>
          </a:r>
          <a:r>
            <a:rPr lang="it-IT" sz="1800" dirty="0" err="1">
              <a:latin typeface="Dante" panose="02020502050200020203" pitchFamily="18" charset="0"/>
            </a:rPr>
            <a:t>his</a:t>
          </a:r>
          <a:r>
            <a:rPr lang="it-IT" sz="1800" dirty="0">
              <a:latin typeface="Dante" panose="02020502050200020203" pitchFamily="18" charset="0"/>
            </a:rPr>
            <a:t> point of view;</a:t>
          </a:r>
        </a:p>
      </dgm:t>
    </dgm:pt>
    <dgm:pt modelId="{7642BF8D-4465-4B05-BBBB-EB938044F936}" type="parTrans" cxnId="{6F82E3EB-B81F-4589-8487-C86B78F305FE}">
      <dgm:prSet/>
      <dgm:spPr/>
      <dgm:t>
        <a:bodyPr/>
        <a:lstStyle/>
        <a:p>
          <a:endParaRPr lang="it-IT">
            <a:latin typeface="Dante" panose="02020502050200020203" pitchFamily="18" charset="0"/>
          </a:endParaRPr>
        </a:p>
      </dgm:t>
    </dgm:pt>
    <dgm:pt modelId="{2E6F1998-6A41-4B73-983E-96C2C7D70468}" type="sibTrans" cxnId="{6F82E3EB-B81F-4589-8487-C86B78F305FE}">
      <dgm:prSet/>
      <dgm:spPr/>
      <dgm:t>
        <a:bodyPr/>
        <a:lstStyle/>
        <a:p>
          <a:endParaRPr lang="it-IT">
            <a:latin typeface="Dante" panose="02020502050200020203" pitchFamily="18" charset="0"/>
          </a:endParaRPr>
        </a:p>
      </dgm:t>
    </dgm:pt>
    <dgm:pt modelId="{3056FFC3-8D20-4EB4-83F9-3F0F7CE7F433}">
      <dgm:prSet phldrT="[Testo]" custT="1"/>
      <dgm:spPr/>
      <dgm:t>
        <a:bodyPr/>
        <a:lstStyle/>
        <a:p>
          <a:r>
            <a:rPr lang="it-IT" sz="1800" dirty="0">
              <a:latin typeface="Dante" panose="02020502050200020203" pitchFamily="18" charset="0"/>
            </a:rPr>
            <a:t>He </a:t>
          </a:r>
          <a:r>
            <a:rPr lang="it-IT" sz="1800" dirty="0" err="1">
              <a:latin typeface="Dante" panose="02020502050200020203" pitchFamily="18" charset="0"/>
            </a:rPr>
            <a:t>makes</a:t>
          </a:r>
          <a:r>
            <a:rPr lang="it-IT" sz="1800" dirty="0">
              <a:latin typeface="Dante" panose="02020502050200020203" pitchFamily="18" charset="0"/>
            </a:rPr>
            <a:t> the </a:t>
          </a:r>
          <a:r>
            <a:rPr lang="it-IT" sz="1800" dirty="0" err="1">
              <a:latin typeface="Dante" panose="02020502050200020203" pitchFamily="18" charset="0"/>
            </a:rPr>
            <a:t>reader</a:t>
          </a:r>
          <a:r>
            <a:rPr lang="it-IT" sz="1800" dirty="0">
              <a:latin typeface="Dante" panose="02020502050200020203" pitchFamily="18" charset="0"/>
            </a:rPr>
            <a:t> </a:t>
          </a:r>
          <a:r>
            <a:rPr lang="it-IT" sz="1800" dirty="0" err="1">
              <a:latin typeface="Dante" panose="02020502050200020203" pitchFamily="18" charset="0"/>
            </a:rPr>
            <a:t>curious</a:t>
          </a:r>
          <a:r>
            <a:rPr lang="it-IT" sz="1800" dirty="0">
              <a:latin typeface="Dante" panose="02020502050200020203" pitchFamily="18" charset="0"/>
            </a:rPr>
            <a:t> </a:t>
          </a:r>
          <a:r>
            <a:rPr lang="it-IT" sz="1800" dirty="0" err="1">
              <a:latin typeface="Dante" panose="02020502050200020203" pitchFamily="18" charset="0"/>
            </a:rPr>
            <a:t>about</a:t>
          </a:r>
          <a:r>
            <a:rPr lang="it-IT" sz="1800" dirty="0">
              <a:latin typeface="Dante" panose="02020502050200020203" pitchFamily="18" charset="0"/>
            </a:rPr>
            <a:t> </a:t>
          </a:r>
          <a:r>
            <a:rPr lang="it-IT" sz="1800" dirty="0" err="1">
              <a:latin typeface="Dante" panose="02020502050200020203" pitchFamily="18" charset="0"/>
            </a:rPr>
            <a:t>Ethan’s</a:t>
          </a:r>
          <a:r>
            <a:rPr lang="it-IT" sz="1800" dirty="0">
              <a:latin typeface="Dante" panose="02020502050200020203" pitchFamily="18" charset="0"/>
            </a:rPr>
            <a:t> story.</a:t>
          </a:r>
        </a:p>
      </dgm:t>
    </dgm:pt>
    <dgm:pt modelId="{E2B1CBC8-2FE3-4619-ACCD-B4447C440750}" type="parTrans" cxnId="{30414B96-36E4-46B7-8D6E-DD76330E04F7}">
      <dgm:prSet/>
      <dgm:spPr/>
      <dgm:t>
        <a:bodyPr/>
        <a:lstStyle/>
        <a:p>
          <a:endParaRPr lang="it-IT">
            <a:latin typeface="Dante" panose="02020502050200020203" pitchFamily="18" charset="0"/>
          </a:endParaRPr>
        </a:p>
      </dgm:t>
    </dgm:pt>
    <dgm:pt modelId="{3E29864F-DC9A-4907-8553-19E4A1DD2F4C}" type="sibTrans" cxnId="{30414B96-36E4-46B7-8D6E-DD76330E04F7}">
      <dgm:prSet/>
      <dgm:spPr/>
      <dgm:t>
        <a:bodyPr/>
        <a:lstStyle/>
        <a:p>
          <a:endParaRPr lang="it-IT">
            <a:latin typeface="Dante" panose="02020502050200020203" pitchFamily="18" charset="0"/>
          </a:endParaRPr>
        </a:p>
      </dgm:t>
    </dgm:pt>
    <dgm:pt modelId="{1FD39B80-59B9-45E6-AC5C-2418AC6E8597}">
      <dgm:prSet phldrT="[Testo]" custT="1"/>
      <dgm:spPr/>
      <dgm:t>
        <a:bodyPr/>
        <a:lstStyle/>
        <a:p>
          <a:r>
            <a:rPr lang="it-IT" sz="1800" dirty="0" err="1">
              <a:latin typeface="Dante" panose="02020502050200020203" pitchFamily="18" charset="0"/>
            </a:rPr>
            <a:t>Not</a:t>
          </a:r>
          <a:r>
            <a:rPr lang="it-IT" sz="1800" dirty="0">
              <a:latin typeface="Dante" panose="02020502050200020203" pitchFamily="18" charset="0"/>
            </a:rPr>
            <a:t> </a:t>
          </a:r>
          <a:r>
            <a:rPr lang="it-IT" sz="1800" dirty="0" err="1">
              <a:latin typeface="Dante" panose="02020502050200020203" pitchFamily="18" charset="0"/>
            </a:rPr>
            <a:t>omniscent</a:t>
          </a:r>
          <a:r>
            <a:rPr lang="it-IT" sz="1800" dirty="0">
              <a:latin typeface="Dante" panose="02020502050200020203" pitchFamily="18" charset="0"/>
            </a:rPr>
            <a:t>;</a:t>
          </a:r>
        </a:p>
      </dgm:t>
    </dgm:pt>
    <dgm:pt modelId="{82CEEE33-74A7-42CD-9E2B-B21EC2D01D2E}" type="parTrans" cxnId="{0113C3C5-BFEF-4790-B8D8-3123B3BC6CEC}">
      <dgm:prSet/>
      <dgm:spPr/>
      <dgm:t>
        <a:bodyPr/>
        <a:lstStyle/>
        <a:p>
          <a:endParaRPr lang="it-IT"/>
        </a:p>
      </dgm:t>
    </dgm:pt>
    <dgm:pt modelId="{E976F064-BEC1-4A25-B45A-1B040EDC6220}" type="sibTrans" cxnId="{0113C3C5-BFEF-4790-B8D8-3123B3BC6CEC}">
      <dgm:prSet/>
      <dgm:spPr/>
      <dgm:t>
        <a:bodyPr/>
        <a:lstStyle/>
        <a:p>
          <a:endParaRPr lang="it-IT"/>
        </a:p>
      </dgm:t>
    </dgm:pt>
    <dgm:pt modelId="{5F770CD4-2E72-46FB-8F48-BA1E4C67E1E6}">
      <dgm:prSet phldrT="[Testo]" custT="1"/>
      <dgm:spPr/>
      <dgm:t>
        <a:bodyPr/>
        <a:lstStyle/>
        <a:p>
          <a:r>
            <a:rPr lang="it-IT" sz="1800" dirty="0" err="1">
              <a:latin typeface="Dante" panose="02020502050200020203" pitchFamily="18" charset="0"/>
            </a:rPr>
            <a:t>Tells</a:t>
          </a:r>
          <a:r>
            <a:rPr lang="it-IT" sz="1800" dirty="0">
              <a:latin typeface="Dante" panose="02020502050200020203" pitchFamily="18" charset="0"/>
            </a:rPr>
            <a:t> the story by </a:t>
          </a:r>
          <a:r>
            <a:rPr lang="it-IT" sz="1800" dirty="0" err="1">
              <a:latin typeface="Dante" panose="02020502050200020203" pitchFamily="18" charset="0"/>
            </a:rPr>
            <a:t>Ethan’s</a:t>
          </a:r>
          <a:r>
            <a:rPr lang="it-IT" sz="1800" dirty="0">
              <a:latin typeface="Dante" panose="02020502050200020203" pitchFamily="18" charset="0"/>
            </a:rPr>
            <a:t> point of view;</a:t>
          </a:r>
        </a:p>
      </dgm:t>
    </dgm:pt>
    <dgm:pt modelId="{2EFFECFF-2F00-4F77-9064-B44EDC99713E}" type="parTrans" cxnId="{79600FEE-252F-4803-A324-E8EB172F9681}">
      <dgm:prSet/>
      <dgm:spPr/>
      <dgm:t>
        <a:bodyPr/>
        <a:lstStyle/>
        <a:p>
          <a:endParaRPr lang="it-IT"/>
        </a:p>
      </dgm:t>
    </dgm:pt>
    <dgm:pt modelId="{46706FC6-ECA1-469A-8A6B-FDED33F0869A}" type="sibTrans" cxnId="{79600FEE-252F-4803-A324-E8EB172F9681}">
      <dgm:prSet/>
      <dgm:spPr/>
      <dgm:t>
        <a:bodyPr/>
        <a:lstStyle/>
        <a:p>
          <a:endParaRPr lang="it-IT"/>
        </a:p>
      </dgm:t>
    </dgm:pt>
    <dgm:pt modelId="{F4CE6978-9986-4CBE-8A36-30090377DF3C}">
      <dgm:prSet phldrT="[Testo]" custT="1"/>
      <dgm:spPr/>
      <dgm:t>
        <a:bodyPr/>
        <a:lstStyle/>
        <a:p>
          <a:r>
            <a:rPr lang="it-IT" sz="1800" dirty="0">
              <a:latin typeface="Dante" panose="02020502050200020203" pitchFamily="18" charset="0"/>
            </a:rPr>
            <a:t>The </a:t>
          </a:r>
          <a:r>
            <a:rPr lang="it-IT" sz="1800" dirty="0" err="1">
              <a:latin typeface="Dante" panose="02020502050200020203" pitchFamily="18" charset="0"/>
            </a:rPr>
            <a:t>reader</a:t>
          </a:r>
          <a:r>
            <a:rPr lang="it-IT" sz="1800" dirty="0">
              <a:latin typeface="Dante" panose="02020502050200020203" pitchFamily="18" charset="0"/>
            </a:rPr>
            <a:t> </a:t>
          </a:r>
          <a:r>
            <a:rPr lang="it-IT" sz="1800" dirty="0" err="1">
              <a:latin typeface="Dante" panose="02020502050200020203" pitchFamily="18" charset="0"/>
            </a:rPr>
            <a:t>only</a:t>
          </a:r>
          <a:r>
            <a:rPr lang="it-IT" sz="1800" dirty="0">
              <a:latin typeface="Dante" panose="02020502050200020203" pitchFamily="18" charset="0"/>
            </a:rPr>
            <a:t> </a:t>
          </a:r>
          <a:r>
            <a:rPr lang="it-IT" sz="1800" dirty="0" err="1">
              <a:latin typeface="Dante" panose="02020502050200020203" pitchFamily="18" charset="0"/>
            </a:rPr>
            <a:t>knows</a:t>
          </a:r>
          <a:r>
            <a:rPr lang="it-IT" sz="1800" dirty="0">
              <a:latin typeface="Dante" panose="02020502050200020203" pitchFamily="18" charset="0"/>
            </a:rPr>
            <a:t> </a:t>
          </a:r>
          <a:r>
            <a:rPr lang="it-IT" sz="1800" dirty="0" err="1">
              <a:latin typeface="Dante" panose="02020502050200020203" pitchFamily="18" charset="0"/>
            </a:rPr>
            <a:t>what</a:t>
          </a:r>
          <a:r>
            <a:rPr lang="it-IT" sz="1800" dirty="0">
              <a:latin typeface="Dante" panose="02020502050200020203" pitchFamily="18" charset="0"/>
            </a:rPr>
            <a:t> the </a:t>
          </a:r>
          <a:r>
            <a:rPr lang="it-IT" sz="1800" dirty="0" err="1">
              <a:latin typeface="Dante" panose="02020502050200020203" pitchFamily="18" charset="0"/>
            </a:rPr>
            <a:t>writer</a:t>
          </a:r>
          <a:r>
            <a:rPr lang="it-IT" sz="1800" dirty="0">
              <a:latin typeface="Dante" panose="02020502050200020203" pitchFamily="18" charset="0"/>
            </a:rPr>
            <a:t> </a:t>
          </a:r>
          <a:r>
            <a:rPr lang="it-IT" sz="1800" dirty="0" err="1">
              <a:latin typeface="Dante" panose="02020502050200020203" pitchFamily="18" charset="0"/>
            </a:rPr>
            <a:t>wants</a:t>
          </a:r>
          <a:r>
            <a:rPr lang="it-IT" sz="1800" dirty="0">
              <a:latin typeface="Dante" panose="02020502050200020203" pitchFamily="18" charset="0"/>
            </a:rPr>
            <a:t> to show </a:t>
          </a:r>
          <a:r>
            <a:rPr lang="it-IT" sz="1800" dirty="0" err="1">
              <a:latin typeface="Dante" panose="02020502050200020203" pitchFamily="18" charset="0"/>
            </a:rPr>
            <a:t>him</a:t>
          </a:r>
          <a:r>
            <a:rPr lang="it-IT" sz="1800" dirty="0">
              <a:latin typeface="Dante" panose="02020502050200020203" pitchFamily="18" charset="0"/>
            </a:rPr>
            <a:t>.</a:t>
          </a:r>
        </a:p>
      </dgm:t>
    </dgm:pt>
    <dgm:pt modelId="{B18C1E46-FCE6-4252-9417-35FEA790EA5F}" type="parTrans" cxnId="{C9394A2B-96EB-4DBD-8E0C-D1DDFE4F86C6}">
      <dgm:prSet/>
      <dgm:spPr/>
      <dgm:t>
        <a:bodyPr/>
        <a:lstStyle/>
        <a:p>
          <a:endParaRPr lang="it-IT"/>
        </a:p>
      </dgm:t>
    </dgm:pt>
    <dgm:pt modelId="{34752083-A6C2-4324-8144-C97A9BE69E9E}" type="sibTrans" cxnId="{C9394A2B-96EB-4DBD-8E0C-D1DDFE4F86C6}">
      <dgm:prSet/>
      <dgm:spPr/>
      <dgm:t>
        <a:bodyPr/>
        <a:lstStyle/>
        <a:p>
          <a:endParaRPr lang="it-IT"/>
        </a:p>
      </dgm:t>
    </dgm:pt>
    <dgm:pt modelId="{E7E57A7C-561F-4A76-8DB1-6DAE2D2A75FD}">
      <dgm:prSet phldrT="[Testo]" custT="1"/>
      <dgm:spPr/>
      <dgm:t>
        <a:bodyPr/>
        <a:lstStyle/>
        <a:p>
          <a:r>
            <a:rPr lang="it-IT" sz="1800" dirty="0">
              <a:latin typeface="Dante" panose="02020502050200020203" pitchFamily="18" charset="0"/>
            </a:rPr>
            <a:t>In the </a:t>
          </a:r>
          <a:r>
            <a:rPr lang="it-IT" sz="1800" dirty="0" err="1">
              <a:latin typeface="Dante" panose="02020502050200020203" pitchFamily="18" charset="0"/>
            </a:rPr>
            <a:t>epilogue</a:t>
          </a:r>
          <a:r>
            <a:rPr lang="it-IT" sz="1800" dirty="0">
              <a:latin typeface="Dante" panose="02020502050200020203" pitchFamily="18" charset="0"/>
            </a:rPr>
            <a:t> he </a:t>
          </a:r>
          <a:r>
            <a:rPr lang="it-IT" sz="1800" dirty="0" err="1">
              <a:latin typeface="Dante" panose="02020502050200020203" pitchFamily="18" charset="0"/>
            </a:rPr>
            <a:t>makes</a:t>
          </a:r>
          <a:r>
            <a:rPr lang="it-IT" sz="1800" dirty="0">
              <a:latin typeface="Dante" panose="02020502050200020203" pitchFamily="18" charset="0"/>
            </a:rPr>
            <a:t> the </a:t>
          </a:r>
          <a:r>
            <a:rPr lang="it-IT" sz="1800" dirty="0" err="1">
              <a:latin typeface="Dante" panose="02020502050200020203" pitchFamily="18" charset="0"/>
            </a:rPr>
            <a:t>reader</a:t>
          </a:r>
          <a:r>
            <a:rPr lang="it-IT" sz="1800" dirty="0">
              <a:latin typeface="Dante" panose="02020502050200020203" pitchFamily="18" charset="0"/>
            </a:rPr>
            <a:t> </a:t>
          </a:r>
          <a:r>
            <a:rPr lang="it-IT" sz="1800" dirty="0" err="1">
              <a:latin typeface="Dante" panose="02020502050200020203" pitchFamily="18" charset="0"/>
            </a:rPr>
            <a:t>think</a:t>
          </a:r>
          <a:r>
            <a:rPr lang="it-IT" sz="1800" dirty="0">
              <a:latin typeface="Dante" panose="02020502050200020203" pitchFamily="18" charset="0"/>
            </a:rPr>
            <a:t> </a:t>
          </a:r>
          <a:r>
            <a:rPr lang="it-IT" sz="1800" dirty="0" err="1">
              <a:latin typeface="Dante" panose="02020502050200020203" pitchFamily="18" charset="0"/>
            </a:rPr>
            <a:t>about</a:t>
          </a:r>
          <a:r>
            <a:rPr lang="it-IT" sz="1800" dirty="0">
              <a:latin typeface="Dante" panose="02020502050200020203" pitchFamily="18" charset="0"/>
            </a:rPr>
            <a:t> the </a:t>
          </a:r>
          <a:r>
            <a:rPr lang="it-IT" sz="1800" dirty="0" err="1">
              <a:latin typeface="Dante" panose="02020502050200020203" pitchFamily="18" charset="0"/>
            </a:rPr>
            <a:t>novel’s</a:t>
          </a:r>
          <a:r>
            <a:rPr lang="it-IT" sz="1800" dirty="0">
              <a:latin typeface="Dante" panose="02020502050200020203" pitchFamily="18" charset="0"/>
            </a:rPr>
            <a:t> </a:t>
          </a:r>
          <a:r>
            <a:rPr lang="it-IT" sz="1800" dirty="0" err="1">
              <a:latin typeface="Dante" panose="02020502050200020203" pitchFamily="18" charset="0"/>
            </a:rPr>
            <a:t>message</a:t>
          </a:r>
          <a:r>
            <a:rPr lang="it-IT" sz="1800" dirty="0">
              <a:latin typeface="Dante" panose="02020502050200020203" pitchFamily="18" charset="0"/>
            </a:rPr>
            <a:t>.</a:t>
          </a:r>
        </a:p>
      </dgm:t>
    </dgm:pt>
    <dgm:pt modelId="{19AEA26E-166A-4A30-A227-D09D5499E872}" type="parTrans" cxnId="{848F9C5D-ACB3-43F7-8701-30AA5BC8460C}">
      <dgm:prSet/>
      <dgm:spPr/>
      <dgm:t>
        <a:bodyPr/>
        <a:lstStyle/>
        <a:p>
          <a:endParaRPr lang="it-IT"/>
        </a:p>
      </dgm:t>
    </dgm:pt>
    <dgm:pt modelId="{DFE7CD88-DF87-4AF3-8D7A-44AFB1A6D639}" type="sibTrans" cxnId="{848F9C5D-ACB3-43F7-8701-30AA5BC8460C}">
      <dgm:prSet/>
      <dgm:spPr/>
      <dgm:t>
        <a:bodyPr/>
        <a:lstStyle/>
        <a:p>
          <a:endParaRPr lang="it-IT"/>
        </a:p>
      </dgm:t>
    </dgm:pt>
    <dgm:pt modelId="{1A2CF377-B85E-4816-A7E5-80EFFDF04571}" type="pres">
      <dgm:prSet presAssocID="{C66CDD8B-B5B7-49D6-BBC0-EBFA9B47FDA4}" presName="Name0" presStyleCnt="0">
        <dgm:presLayoutVars>
          <dgm:dir/>
          <dgm:animLvl val="lvl"/>
          <dgm:resizeHandles val="exact"/>
        </dgm:presLayoutVars>
      </dgm:prSet>
      <dgm:spPr/>
    </dgm:pt>
    <dgm:pt modelId="{98EBFBB0-005B-4C4F-A218-2F485E5F9F43}" type="pres">
      <dgm:prSet presAssocID="{4C56FBFD-507C-430E-873F-EB062A334A83}" presName="composite" presStyleCnt="0"/>
      <dgm:spPr/>
    </dgm:pt>
    <dgm:pt modelId="{7C8EE4B1-50B8-4BBC-B5C2-A9E6840AE4AB}" type="pres">
      <dgm:prSet presAssocID="{4C56FBFD-507C-430E-873F-EB062A334A83}" presName="parTx" presStyleLbl="alignNode1" presStyleIdx="0" presStyleCnt="2">
        <dgm:presLayoutVars>
          <dgm:chMax val="0"/>
          <dgm:chPref val="0"/>
          <dgm:bulletEnabled val="1"/>
        </dgm:presLayoutVars>
      </dgm:prSet>
      <dgm:spPr/>
    </dgm:pt>
    <dgm:pt modelId="{B3BA3576-1BD7-420C-9402-D86E5943DF5D}" type="pres">
      <dgm:prSet presAssocID="{4C56FBFD-507C-430E-873F-EB062A334A83}" presName="desTx" presStyleLbl="alignAccFollowNode1" presStyleIdx="0" presStyleCnt="2">
        <dgm:presLayoutVars>
          <dgm:bulletEnabled val="1"/>
        </dgm:presLayoutVars>
      </dgm:prSet>
      <dgm:spPr/>
    </dgm:pt>
    <dgm:pt modelId="{EFB8EDB9-000B-412D-BC18-355BFD8BD903}" type="pres">
      <dgm:prSet presAssocID="{7EDFB995-6C21-4547-9835-C97D36B12951}" presName="space" presStyleCnt="0"/>
      <dgm:spPr/>
    </dgm:pt>
    <dgm:pt modelId="{0404A459-E6D4-484F-B826-D53344EE11BD}" type="pres">
      <dgm:prSet presAssocID="{8795D3B7-3B28-4081-BD7F-4846D5CA389C}" presName="composite" presStyleCnt="0"/>
      <dgm:spPr/>
    </dgm:pt>
    <dgm:pt modelId="{FB6E744B-1091-4004-B5F7-A987DA1CB932}" type="pres">
      <dgm:prSet presAssocID="{8795D3B7-3B28-4081-BD7F-4846D5CA389C}" presName="parTx" presStyleLbl="alignNode1" presStyleIdx="1" presStyleCnt="2">
        <dgm:presLayoutVars>
          <dgm:chMax val="0"/>
          <dgm:chPref val="0"/>
          <dgm:bulletEnabled val="1"/>
        </dgm:presLayoutVars>
      </dgm:prSet>
      <dgm:spPr/>
    </dgm:pt>
    <dgm:pt modelId="{126E1EAE-C708-4ACD-A859-0A623B3C5C3A}" type="pres">
      <dgm:prSet presAssocID="{8795D3B7-3B28-4081-BD7F-4846D5CA389C}" presName="desTx" presStyleLbl="alignAccFollowNode1" presStyleIdx="1" presStyleCnt="2">
        <dgm:presLayoutVars>
          <dgm:bulletEnabled val="1"/>
        </dgm:presLayoutVars>
      </dgm:prSet>
      <dgm:spPr/>
    </dgm:pt>
  </dgm:ptLst>
  <dgm:cxnLst>
    <dgm:cxn modelId="{36A10604-6B0A-49E8-B1E7-641F28316C21}" type="presOf" srcId="{8795D3B7-3B28-4081-BD7F-4846D5CA389C}" destId="{FB6E744B-1091-4004-B5F7-A987DA1CB932}" srcOrd="0" destOrd="0" presId="urn:microsoft.com/office/officeart/2005/8/layout/hList1"/>
    <dgm:cxn modelId="{35FE3813-43C0-4F09-8A48-88B2A7CC065D}" srcId="{C66CDD8B-B5B7-49D6-BBC0-EBFA9B47FDA4}" destId="{8795D3B7-3B28-4081-BD7F-4846D5CA389C}" srcOrd="1" destOrd="0" parTransId="{1488126A-7D56-4CA1-B7DD-B21D90BEDA7F}" sibTransId="{45F506F5-B0C6-444B-950F-4D33B659179B}"/>
    <dgm:cxn modelId="{96CC6B14-7F64-40D5-91D7-0F12FFA028CE}" type="presOf" srcId="{7F4CA40F-1E07-4DA9-878F-5F419C7DC31E}" destId="{B3BA3576-1BD7-420C-9402-D86E5943DF5D}" srcOrd="0" destOrd="3" presId="urn:microsoft.com/office/officeart/2005/8/layout/hList1"/>
    <dgm:cxn modelId="{C9394A2B-96EB-4DBD-8E0C-D1DDFE4F86C6}" srcId="{8795D3B7-3B28-4081-BD7F-4846D5CA389C}" destId="{F4CE6978-9986-4CBE-8A36-30090377DF3C}" srcOrd="3" destOrd="0" parTransId="{B18C1E46-FCE6-4252-9417-35FEA790EA5F}" sibTransId="{34752083-A6C2-4324-8144-C97A9BE69E9E}"/>
    <dgm:cxn modelId="{FAC5813F-98D6-4037-8424-5B361725C707}" type="presOf" srcId="{4C56FBFD-507C-430E-873F-EB062A334A83}" destId="{7C8EE4B1-50B8-4BBC-B5C2-A9E6840AE4AB}" srcOrd="0" destOrd="0" presId="urn:microsoft.com/office/officeart/2005/8/layout/hList1"/>
    <dgm:cxn modelId="{848F9C5D-ACB3-43F7-8701-30AA5BC8460C}" srcId="{4C56FBFD-507C-430E-873F-EB062A334A83}" destId="{E7E57A7C-561F-4A76-8DB1-6DAE2D2A75FD}" srcOrd="5" destOrd="0" parTransId="{19AEA26E-166A-4A30-A227-D09D5499E872}" sibTransId="{DFE7CD88-DF87-4AF3-8D7A-44AFB1A6D639}"/>
    <dgm:cxn modelId="{78CC2A60-4AD1-44ED-AB7E-818A60CE31A2}" type="presOf" srcId="{2A8239B5-52A3-4D61-9971-F85A2A561A86}" destId="{B3BA3576-1BD7-420C-9402-D86E5943DF5D}" srcOrd="0" destOrd="2" presId="urn:microsoft.com/office/officeart/2005/8/layout/hList1"/>
    <dgm:cxn modelId="{2F0F9766-9377-48A5-812A-1CF29BA924CD}" srcId="{8795D3B7-3B28-4081-BD7F-4846D5CA389C}" destId="{8D1862C9-9894-48BA-89FB-6D120D1E8BA5}" srcOrd="0" destOrd="0" parTransId="{8FF250A7-FCDB-40C4-9034-36BB90CFCE84}" sibTransId="{BF71D052-DB7C-4E15-9527-FF9874E26B08}"/>
    <dgm:cxn modelId="{ACBBC171-5241-4D65-90AA-E2C484B91F90}" srcId="{4C56FBFD-507C-430E-873F-EB062A334A83}" destId="{7F4CA40F-1E07-4DA9-878F-5F419C7DC31E}" srcOrd="3" destOrd="0" parTransId="{711B57D0-262C-49C6-903C-2325E9D41538}" sibTransId="{6956F7EF-6DF0-4A33-AC2A-46819EF77B92}"/>
    <dgm:cxn modelId="{E4DDEE53-2041-4DD1-87B8-CE9A83DAFB93}" type="presOf" srcId="{C66CDD8B-B5B7-49D6-BBC0-EBFA9B47FDA4}" destId="{1A2CF377-B85E-4816-A7E5-80EFFDF04571}" srcOrd="0" destOrd="0" presId="urn:microsoft.com/office/officeart/2005/8/layout/hList1"/>
    <dgm:cxn modelId="{513B947D-C495-439B-86CC-FB8E3F7BF879}" srcId="{C66CDD8B-B5B7-49D6-BBC0-EBFA9B47FDA4}" destId="{4C56FBFD-507C-430E-873F-EB062A334A83}" srcOrd="0" destOrd="0" parTransId="{2F2D732D-16BC-4909-84AF-5370B0DD4E47}" sibTransId="{7EDFB995-6C21-4547-9835-C97D36B12951}"/>
    <dgm:cxn modelId="{30414B96-36E4-46B7-8D6E-DD76330E04F7}" srcId="{4C56FBFD-507C-430E-873F-EB062A334A83}" destId="{3056FFC3-8D20-4EB4-83F9-3F0F7CE7F433}" srcOrd="4" destOrd="0" parTransId="{E2B1CBC8-2FE3-4619-ACCD-B4447C440750}" sibTransId="{3E29864F-DC9A-4907-8553-19E4A1DD2F4C}"/>
    <dgm:cxn modelId="{A1BF139C-B4BD-4779-8DF7-D57F0E2E9931}" type="presOf" srcId="{3056FFC3-8D20-4EB4-83F9-3F0F7CE7F433}" destId="{B3BA3576-1BD7-420C-9402-D86E5943DF5D}" srcOrd="0" destOrd="4" presId="urn:microsoft.com/office/officeart/2005/8/layout/hList1"/>
    <dgm:cxn modelId="{06CC5B9D-A103-4575-A80B-3CB3176A42BE}" type="presOf" srcId="{0EA1D1DB-E01B-441D-A9A7-3BE1BB76F281}" destId="{B3BA3576-1BD7-420C-9402-D86E5943DF5D}" srcOrd="0" destOrd="0" presId="urn:microsoft.com/office/officeart/2005/8/layout/hList1"/>
    <dgm:cxn modelId="{878333A3-FE43-467C-A037-EFB2CEA29F1E}" srcId="{4C56FBFD-507C-430E-873F-EB062A334A83}" destId="{0EA1D1DB-E01B-441D-A9A7-3BE1BB76F281}" srcOrd="0" destOrd="0" parTransId="{9C107878-399D-49B0-9BA5-9EDA422A56B9}" sibTransId="{292DF515-0374-4CFD-934D-F6E209B147EA}"/>
    <dgm:cxn modelId="{6F615FB1-B079-4E71-B430-A70474516911}" type="presOf" srcId="{545CD438-9F2B-4F8C-8522-8E94397C3A4A}" destId="{B3BA3576-1BD7-420C-9402-D86E5943DF5D}" srcOrd="0" destOrd="1" presId="urn:microsoft.com/office/officeart/2005/8/layout/hList1"/>
    <dgm:cxn modelId="{E862CBB3-DF39-4713-9BCE-D4EB7B9BA157}" srcId="{4C56FBFD-507C-430E-873F-EB062A334A83}" destId="{545CD438-9F2B-4F8C-8522-8E94397C3A4A}" srcOrd="1" destOrd="0" parTransId="{DD4AC9DF-C1F3-4C75-9D07-0557B40D260E}" sibTransId="{82E7E3D8-74AD-47A1-9148-EBDF35098D22}"/>
    <dgm:cxn modelId="{0113C3C5-BFEF-4790-B8D8-3123B3BC6CEC}" srcId="{8795D3B7-3B28-4081-BD7F-4846D5CA389C}" destId="{1FD39B80-59B9-45E6-AC5C-2418AC6E8597}" srcOrd="1" destOrd="0" parTransId="{82CEEE33-74A7-42CD-9E2B-B21EC2D01D2E}" sibTransId="{E976F064-BEC1-4A25-B45A-1B040EDC6220}"/>
    <dgm:cxn modelId="{4C800CC6-93D2-4812-8E4C-054C8BE60023}" type="presOf" srcId="{1FD39B80-59B9-45E6-AC5C-2418AC6E8597}" destId="{126E1EAE-C708-4ACD-A859-0A623B3C5C3A}" srcOrd="0" destOrd="1" presId="urn:microsoft.com/office/officeart/2005/8/layout/hList1"/>
    <dgm:cxn modelId="{6A04C7E3-B148-4D33-A5D4-3EF334A4A5C1}" type="presOf" srcId="{5F770CD4-2E72-46FB-8F48-BA1E4C67E1E6}" destId="{126E1EAE-C708-4ACD-A859-0A623B3C5C3A}" srcOrd="0" destOrd="2" presId="urn:microsoft.com/office/officeart/2005/8/layout/hList1"/>
    <dgm:cxn modelId="{F9170AE7-E472-4F98-B5CE-4DBDBA516616}" type="presOf" srcId="{E7E57A7C-561F-4A76-8DB1-6DAE2D2A75FD}" destId="{B3BA3576-1BD7-420C-9402-D86E5943DF5D}" srcOrd="0" destOrd="5" presId="urn:microsoft.com/office/officeart/2005/8/layout/hList1"/>
    <dgm:cxn modelId="{6F82E3EB-B81F-4589-8487-C86B78F305FE}" srcId="{4C56FBFD-507C-430E-873F-EB062A334A83}" destId="{2A8239B5-52A3-4D61-9971-F85A2A561A86}" srcOrd="2" destOrd="0" parTransId="{7642BF8D-4465-4B05-BBBB-EB938044F936}" sibTransId="{2E6F1998-6A41-4B73-983E-96C2C7D70468}"/>
    <dgm:cxn modelId="{79600FEE-252F-4803-A324-E8EB172F9681}" srcId="{8795D3B7-3B28-4081-BD7F-4846D5CA389C}" destId="{5F770CD4-2E72-46FB-8F48-BA1E4C67E1E6}" srcOrd="2" destOrd="0" parTransId="{2EFFECFF-2F00-4F77-9064-B44EDC99713E}" sibTransId="{46706FC6-ECA1-469A-8A6B-FDED33F0869A}"/>
    <dgm:cxn modelId="{D83F80F2-F8CB-42A8-B36B-D7D17522DDA1}" type="presOf" srcId="{F4CE6978-9986-4CBE-8A36-30090377DF3C}" destId="{126E1EAE-C708-4ACD-A859-0A623B3C5C3A}" srcOrd="0" destOrd="3" presId="urn:microsoft.com/office/officeart/2005/8/layout/hList1"/>
    <dgm:cxn modelId="{0BAEEEF2-0E2E-47EA-AB79-2300BAC809C5}" type="presOf" srcId="{8D1862C9-9894-48BA-89FB-6D120D1E8BA5}" destId="{126E1EAE-C708-4ACD-A859-0A623B3C5C3A}" srcOrd="0" destOrd="0" presId="urn:microsoft.com/office/officeart/2005/8/layout/hList1"/>
    <dgm:cxn modelId="{DFABA575-377D-4341-8047-F3B15D16835C}" type="presParOf" srcId="{1A2CF377-B85E-4816-A7E5-80EFFDF04571}" destId="{98EBFBB0-005B-4C4F-A218-2F485E5F9F43}" srcOrd="0" destOrd="0" presId="urn:microsoft.com/office/officeart/2005/8/layout/hList1"/>
    <dgm:cxn modelId="{6D860588-1B27-450A-81D2-2B032A3105FE}" type="presParOf" srcId="{98EBFBB0-005B-4C4F-A218-2F485E5F9F43}" destId="{7C8EE4B1-50B8-4BBC-B5C2-A9E6840AE4AB}" srcOrd="0" destOrd="0" presId="urn:microsoft.com/office/officeart/2005/8/layout/hList1"/>
    <dgm:cxn modelId="{BC9D8D65-F7ED-47CA-BBF7-DB30FD8F301D}" type="presParOf" srcId="{98EBFBB0-005B-4C4F-A218-2F485E5F9F43}" destId="{B3BA3576-1BD7-420C-9402-D86E5943DF5D}" srcOrd="1" destOrd="0" presId="urn:microsoft.com/office/officeart/2005/8/layout/hList1"/>
    <dgm:cxn modelId="{2B160D51-0DC0-4DDD-8241-A194E5FF7FC4}" type="presParOf" srcId="{1A2CF377-B85E-4816-A7E5-80EFFDF04571}" destId="{EFB8EDB9-000B-412D-BC18-355BFD8BD903}" srcOrd="1" destOrd="0" presId="urn:microsoft.com/office/officeart/2005/8/layout/hList1"/>
    <dgm:cxn modelId="{30F6FFE8-60B0-4D7A-935E-EB1FD7C845FB}" type="presParOf" srcId="{1A2CF377-B85E-4816-A7E5-80EFFDF04571}" destId="{0404A459-E6D4-484F-B826-D53344EE11BD}" srcOrd="2" destOrd="0" presId="urn:microsoft.com/office/officeart/2005/8/layout/hList1"/>
    <dgm:cxn modelId="{0812DA48-6238-40E2-82A8-EDD71EF76A92}" type="presParOf" srcId="{0404A459-E6D4-484F-B826-D53344EE11BD}" destId="{FB6E744B-1091-4004-B5F7-A987DA1CB932}" srcOrd="0" destOrd="0" presId="urn:microsoft.com/office/officeart/2005/8/layout/hList1"/>
    <dgm:cxn modelId="{155C9D3C-F877-4B6D-9880-D4AA7C88DF85}" type="presParOf" srcId="{0404A459-E6D4-484F-B826-D53344EE11BD}" destId="{126E1EAE-C708-4ACD-A859-0A623B3C5C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9C985-7DDF-4631-B42D-5207ECCD56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BA0F3331-ED52-428F-AE25-478F0BBDFEE5}">
      <dgm:prSet phldrT="[Testo]" custT="1"/>
      <dgm:spPr>
        <a:solidFill>
          <a:schemeClr val="tx2">
            <a:lumMod val="25000"/>
            <a:lumOff val="75000"/>
          </a:schemeClr>
        </a:solidFill>
      </dgm:spPr>
      <dgm:t>
        <a:bodyPr/>
        <a:lstStyle/>
        <a:p>
          <a:r>
            <a:rPr lang="it-IT" sz="3200" dirty="0">
              <a:latin typeface="Dante" panose="02020502050200020203" pitchFamily="18" charset="0"/>
            </a:rPr>
            <a:t>First </a:t>
          </a:r>
          <a:r>
            <a:rPr lang="it-IT" sz="3200" dirty="0" err="1">
              <a:latin typeface="Dante" panose="02020502050200020203" pitchFamily="18" charset="0"/>
            </a:rPr>
            <a:t>person</a:t>
          </a:r>
          <a:r>
            <a:rPr lang="it-IT" sz="3200" dirty="0">
              <a:latin typeface="Dante" panose="02020502050200020203" pitchFamily="18" charset="0"/>
            </a:rPr>
            <a:t> </a:t>
          </a:r>
          <a:br>
            <a:rPr lang="it-IT" sz="3200" dirty="0">
              <a:latin typeface="Dante" panose="02020502050200020203" pitchFamily="18" charset="0"/>
            </a:rPr>
          </a:br>
          <a:r>
            <a:rPr lang="it-IT" sz="3200" dirty="0">
              <a:latin typeface="Dante" panose="02020502050200020203" pitchFamily="18" charset="0"/>
            </a:rPr>
            <a:t>narrator</a:t>
          </a:r>
        </a:p>
      </dgm:t>
    </dgm:pt>
    <dgm:pt modelId="{940FDD6A-3209-4053-BCD0-60ABBC80A731}" type="parTrans" cxnId="{FF9E8CF0-B6A3-4E67-B285-F340823D85FF}">
      <dgm:prSet/>
      <dgm:spPr/>
      <dgm:t>
        <a:bodyPr/>
        <a:lstStyle/>
        <a:p>
          <a:endParaRPr lang="it-IT"/>
        </a:p>
      </dgm:t>
    </dgm:pt>
    <dgm:pt modelId="{00A5C0EE-7CBF-4EC7-BBFF-FEDC5AE3C542}" type="sibTrans" cxnId="{FF9E8CF0-B6A3-4E67-B285-F340823D85FF}">
      <dgm:prSet/>
      <dgm:spPr/>
      <dgm:t>
        <a:bodyPr/>
        <a:lstStyle/>
        <a:p>
          <a:endParaRPr lang="it-IT"/>
        </a:p>
      </dgm:t>
    </dgm:pt>
    <dgm:pt modelId="{0E9BFB3D-3790-43D8-B8B1-102FD27BD564}">
      <dgm:prSet phldrT="[Testo]" custT="1"/>
      <dgm:spPr/>
      <dgm:t>
        <a:bodyPr/>
        <a:lstStyle/>
        <a:p>
          <a:r>
            <a:rPr lang="en-US" sz="1800" b="0" i="0" u="none" dirty="0">
              <a:latin typeface="Dante" panose="02020502050200020203" pitchFamily="18" charset="0"/>
            </a:rPr>
            <a:t>“I had the story, bit by bit, from various people, and, as generally happens in such cases, each time it was a different story.” </a:t>
          </a:r>
          <a:endParaRPr lang="it-IT" sz="1800" dirty="0">
            <a:latin typeface="Dante" panose="02020502050200020203" pitchFamily="18" charset="0"/>
          </a:endParaRPr>
        </a:p>
      </dgm:t>
    </dgm:pt>
    <dgm:pt modelId="{6E33D4EF-3A2A-4651-B4FF-99812F4FCE7A}" type="parTrans" cxnId="{6209EE8D-CBD1-49BD-94EC-2C0B239DD7D3}">
      <dgm:prSet/>
      <dgm:spPr/>
      <dgm:t>
        <a:bodyPr/>
        <a:lstStyle/>
        <a:p>
          <a:endParaRPr lang="it-IT"/>
        </a:p>
      </dgm:t>
    </dgm:pt>
    <dgm:pt modelId="{BFD973B8-FED4-4954-BFFA-E1CBADAEC688}" type="sibTrans" cxnId="{6209EE8D-CBD1-49BD-94EC-2C0B239DD7D3}">
      <dgm:prSet/>
      <dgm:spPr/>
      <dgm:t>
        <a:bodyPr/>
        <a:lstStyle/>
        <a:p>
          <a:endParaRPr lang="it-IT"/>
        </a:p>
      </dgm:t>
    </dgm:pt>
    <dgm:pt modelId="{AB6AE7B1-58EF-4A54-8FBD-47B3B91EC79E}">
      <dgm:prSet phldrT="[Testo]" custT="1"/>
      <dgm:spPr>
        <a:solidFill>
          <a:schemeClr val="accent1">
            <a:lumMod val="25000"/>
            <a:lumOff val="75000"/>
          </a:schemeClr>
        </a:solidFill>
      </dgm:spPr>
      <dgm:t>
        <a:bodyPr/>
        <a:lstStyle/>
        <a:p>
          <a:r>
            <a:rPr lang="it-IT" sz="3200" dirty="0">
              <a:latin typeface="Dante" panose="02020502050200020203" pitchFamily="18" charset="0"/>
            </a:rPr>
            <a:t>Third </a:t>
          </a:r>
          <a:r>
            <a:rPr lang="it-IT" sz="3200" dirty="0" err="1">
              <a:latin typeface="Dante" panose="02020502050200020203" pitchFamily="18" charset="0"/>
            </a:rPr>
            <a:t>person</a:t>
          </a:r>
          <a:r>
            <a:rPr lang="it-IT" sz="3200" dirty="0">
              <a:latin typeface="Dante" panose="02020502050200020203" pitchFamily="18" charset="0"/>
            </a:rPr>
            <a:t> narrator</a:t>
          </a:r>
        </a:p>
      </dgm:t>
    </dgm:pt>
    <dgm:pt modelId="{2551E104-E59F-4D76-B070-4CDDD09EB46E}" type="parTrans" cxnId="{DA0BE477-3641-44E5-8FF1-B54A6E97E8C2}">
      <dgm:prSet/>
      <dgm:spPr/>
      <dgm:t>
        <a:bodyPr/>
        <a:lstStyle/>
        <a:p>
          <a:endParaRPr lang="it-IT"/>
        </a:p>
      </dgm:t>
    </dgm:pt>
    <dgm:pt modelId="{EF137894-18BC-4983-A88E-938F0D1BB497}" type="sibTrans" cxnId="{DA0BE477-3641-44E5-8FF1-B54A6E97E8C2}">
      <dgm:prSet/>
      <dgm:spPr/>
      <dgm:t>
        <a:bodyPr/>
        <a:lstStyle/>
        <a:p>
          <a:endParaRPr lang="it-IT"/>
        </a:p>
      </dgm:t>
    </dgm:pt>
    <dgm:pt modelId="{6EDAE287-73B1-40FD-B755-74732E1DB9EB}">
      <dgm:prSet phldrT="[Testo]" custT="1"/>
      <dgm:spPr/>
      <dgm:t>
        <a:bodyPr/>
        <a:lstStyle/>
        <a:p>
          <a:r>
            <a:rPr lang="en-US" sz="1800" dirty="0">
              <a:latin typeface="Dante" panose="02020502050200020203" pitchFamily="18" charset="0"/>
            </a:rPr>
            <a:t>“I had the sense that the deeper meaning of the story was in the gaps. But one phrase stuck in my memory and served as the nucleus about which I grouped my subsequent inferences: “Guess he's been in </a:t>
          </a:r>
          <a:r>
            <a:rPr lang="en-US" sz="1800" dirty="0" err="1">
              <a:latin typeface="Dante" panose="02020502050200020203" pitchFamily="18" charset="0"/>
            </a:rPr>
            <a:t>Starkfield</a:t>
          </a:r>
          <a:r>
            <a:rPr lang="en-US" sz="1800" dirty="0">
              <a:latin typeface="Dante" panose="02020502050200020203" pitchFamily="18" charset="0"/>
            </a:rPr>
            <a:t> too many winters.” ” </a:t>
          </a:r>
          <a:endParaRPr lang="it-IT" sz="1800" dirty="0">
            <a:latin typeface="Dante" panose="02020502050200020203" pitchFamily="18" charset="0"/>
          </a:endParaRPr>
        </a:p>
      </dgm:t>
    </dgm:pt>
    <dgm:pt modelId="{706868F5-E88F-4858-AD1B-77332DEEEDEE}" type="parTrans" cxnId="{BFD5ED9B-D7E9-4F17-B6F8-32890FE2E709}">
      <dgm:prSet/>
      <dgm:spPr/>
      <dgm:t>
        <a:bodyPr/>
        <a:lstStyle/>
        <a:p>
          <a:endParaRPr lang="it-IT"/>
        </a:p>
      </dgm:t>
    </dgm:pt>
    <dgm:pt modelId="{7EE19AC6-D708-4AAD-A63E-8B0EB8214AC9}" type="sibTrans" cxnId="{BFD5ED9B-D7E9-4F17-B6F8-32890FE2E709}">
      <dgm:prSet/>
      <dgm:spPr/>
      <dgm:t>
        <a:bodyPr/>
        <a:lstStyle/>
        <a:p>
          <a:endParaRPr lang="it-IT"/>
        </a:p>
      </dgm:t>
    </dgm:pt>
    <dgm:pt modelId="{C647B816-569F-4F5F-B750-6C4023A12F19}">
      <dgm:prSet custT="1"/>
      <dgm:spPr/>
      <dgm:t>
        <a:bodyPr/>
        <a:lstStyle/>
        <a:p>
          <a:r>
            <a:rPr lang="en-US" sz="1800" dirty="0">
              <a:latin typeface="Dante" panose="02020502050200020203" pitchFamily="18" charset="0"/>
            </a:rPr>
            <a:t>“Young Ethan Frome walked at a quick pace along the deserted street”</a:t>
          </a:r>
          <a:endParaRPr lang="it-IT" sz="1800" dirty="0">
            <a:latin typeface="Dante" panose="02020502050200020203" pitchFamily="18" charset="0"/>
          </a:endParaRPr>
        </a:p>
      </dgm:t>
    </dgm:pt>
    <dgm:pt modelId="{E80A3D17-389A-4F89-9441-85EDFCDB59E7}" type="parTrans" cxnId="{91BCA774-496D-4D6F-B03F-595E7E48603A}">
      <dgm:prSet/>
      <dgm:spPr/>
      <dgm:t>
        <a:bodyPr/>
        <a:lstStyle/>
        <a:p>
          <a:endParaRPr lang="it-IT"/>
        </a:p>
      </dgm:t>
    </dgm:pt>
    <dgm:pt modelId="{68115389-0A1B-4A8B-AE39-F676C33C80C5}" type="sibTrans" cxnId="{91BCA774-496D-4D6F-B03F-595E7E48603A}">
      <dgm:prSet/>
      <dgm:spPr/>
      <dgm:t>
        <a:bodyPr/>
        <a:lstStyle/>
        <a:p>
          <a:endParaRPr lang="it-IT"/>
        </a:p>
      </dgm:t>
    </dgm:pt>
    <dgm:pt modelId="{258E942B-9E55-46C2-8AAC-BC087004B762}">
      <dgm:prSet custT="1"/>
      <dgm:spPr/>
      <dgm:t>
        <a:bodyPr/>
        <a:lstStyle/>
        <a:p>
          <a:endParaRPr lang="it-IT" sz="1800" dirty="0">
            <a:latin typeface="Dante" panose="02020502050200020203" pitchFamily="18" charset="0"/>
          </a:endParaRPr>
        </a:p>
      </dgm:t>
    </dgm:pt>
    <dgm:pt modelId="{62F7C773-6DFA-44E4-A13E-A17B7A40A015}" type="parTrans" cxnId="{F58E93C1-4D0C-4822-99F1-C06EA3C1248D}">
      <dgm:prSet/>
      <dgm:spPr/>
      <dgm:t>
        <a:bodyPr/>
        <a:lstStyle/>
        <a:p>
          <a:endParaRPr lang="it-IT"/>
        </a:p>
      </dgm:t>
    </dgm:pt>
    <dgm:pt modelId="{29BE5EC7-B686-49D7-B05E-3A7C2F227DF7}" type="sibTrans" cxnId="{F58E93C1-4D0C-4822-99F1-C06EA3C1248D}">
      <dgm:prSet/>
      <dgm:spPr/>
      <dgm:t>
        <a:bodyPr/>
        <a:lstStyle/>
        <a:p>
          <a:endParaRPr lang="it-IT"/>
        </a:p>
      </dgm:t>
    </dgm:pt>
    <dgm:pt modelId="{72CBC07F-D3A3-4C2F-B3E1-B1D6A2F5DC91}">
      <dgm:prSet custT="1"/>
      <dgm:spPr/>
      <dgm:t>
        <a:bodyPr/>
        <a:lstStyle/>
        <a:p>
          <a:r>
            <a:rPr lang="en-US" sz="1800" dirty="0">
              <a:latin typeface="Dante" panose="02020502050200020203" pitchFamily="18" charset="0"/>
            </a:rPr>
            <a:t>“Mattie Silver had lived under his roof for a year”</a:t>
          </a:r>
          <a:endParaRPr lang="it-IT" sz="1800" dirty="0">
            <a:latin typeface="Dante" panose="02020502050200020203" pitchFamily="18" charset="0"/>
          </a:endParaRPr>
        </a:p>
      </dgm:t>
    </dgm:pt>
    <dgm:pt modelId="{FB7CA59B-60C3-43E6-9A08-682B77F5A96C}" type="parTrans" cxnId="{509C732A-0073-49E0-835D-514DF9393177}">
      <dgm:prSet/>
      <dgm:spPr/>
      <dgm:t>
        <a:bodyPr/>
        <a:lstStyle/>
        <a:p>
          <a:endParaRPr lang="it-IT"/>
        </a:p>
      </dgm:t>
    </dgm:pt>
    <dgm:pt modelId="{B3B0273C-6F7A-413D-AD6B-9D5760658C8C}" type="sibTrans" cxnId="{509C732A-0073-49E0-835D-514DF9393177}">
      <dgm:prSet/>
      <dgm:spPr/>
      <dgm:t>
        <a:bodyPr/>
        <a:lstStyle/>
        <a:p>
          <a:endParaRPr lang="it-IT"/>
        </a:p>
      </dgm:t>
    </dgm:pt>
    <dgm:pt modelId="{567238AC-0C43-48D4-9449-E0CEB18721E5}">
      <dgm:prSet custT="1"/>
      <dgm:spPr/>
      <dgm:t>
        <a:bodyPr/>
        <a:lstStyle/>
        <a:p>
          <a:r>
            <a:rPr lang="en-US" sz="1800" dirty="0">
              <a:latin typeface="Dante" panose="02020502050200020203" pitchFamily="18" charset="0"/>
            </a:rPr>
            <a:t>It was during their night walks back to the farm that he felt most intensely the sweetness of this communion. He had always been more sensitive than the people about him to the appeal of natural beauty.</a:t>
          </a:r>
          <a:endParaRPr lang="it-IT" sz="1800" dirty="0">
            <a:latin typeface="Dante" panose="02020502050200020203" pitchFamily="18" charset="0"/>
          </a:endParaRPr>
        </a:p>
      </dgm:t>
    </dgm:pt>
    <dgm:pt modelId="{93E53A7C-95CF-4391-8C30-181D9C5E859F}" type="parTrans" cxnId="{A99981CA-1522-4193-A6A5-01B9E6472DA4}">
      <dgm:prSet/>
      <dgm:spPr/>
      <dgm:t>
        <a:bodyPr/>
        <a:lstStyle/>
        <a:p>
          <a:endParaRPr lang="it-IT"/>
        </a:p>
      </dgm:t>
    </dgm:pt>
    <dgm:pt modelId="{BA6B5E4B-9650-4DC1-AAD0-5BF1543AD811}" type="sibTrans" cxnId="{A99981CA-1522-4193-A6A5-01B9E6472DA4}">
      <dgm:prSet/>
      <dgm:spPr/>
      <dgm:t>
        <a:bodyPr/>
        <a:lstStyle/>
        <a:p>
          <a:endParaRPr lang="it-IT"/>
        </a:p>
      </dgm:t>
    </dgm:pt>
    <dgm:pt modelId="{A71A63D3-B716-4F5A-9C8F-A5D9E244D714}" type="pres">
      <dgm:prSet presAssocID="{7FB9C985-7DDF-4631-B42D-5207ECCD5612}" presName="Name0" presStyleCnt="0">
        <dgm:presLayoutVars>
          <dgm:dir/>
          <dgm:animLvl val="lvl"/>
          <dgm:resizeHandles val="exact"/>
        </dgm:presLayoutVars>
      </dgm:prSet>
      <dgm:spPr/>
    </dgm:pt>
    <dgm:pt modelId="{6D5C09CB-B4A1-4100-95E5-A02A5190D394}" type="pres">
      <dgm:prSet presAssocID="{BA0F3331-ED52-428F-AE25-478F0BBDFEE5}" presName="composite" presStyleCnt="0"/>
      <dgm:spPr/>
    </dgm:pt>
    <dgm:pt modelId="{D27F7AF0-36FD-4E1F-B835-E27CDDF99A0C}" type="pres">
      <dgm:prSet presAssocID="{BA0F3331-ED52-428F-AE25-478F0BBDFEE5}" presName="parTx" presStyleLbl="alignNode1" presStyleIdx="0" presStyleCnt="2">
        <dgm:presLayoutVars>
          <dgm:chMax val="0"/>
          <dgm:chPref val="0"/>
          <dgm:bulletEnabled val="1"/>
        </dgm:presLayoutVars>
      </dgm:prSet>
      <dgm:spPr/>
    </dgm:pt>
    <dgm:pt modelId="{D2159F48-FEB2-4613-9D35-897ECD3AA0F2}" type="pres">
      <dgm:prSet presAssocID="{BA0F3331-ED52-428F-AE25-478F0BBDFEE5}" presName="desTx" presStyleLbl="alignAccFollowNode1" presStyleIdx="0" presStyleCnt="2">
        <dgm:presLayoutVars>
          <dgm:bulletEnabled val="1"/>
        </dgm:presLayoutVars>
      </dgm:prSet>
      <dgm:spPr/>
    </dgm:pt>
    <dgm:pt modelId="{68B146A1-8412-4051-A494-423274F369A9}" type="pres">
      <dgm:prSet presAssocID="{00A5C0EE-7CBF-4EC7-BBFF-FEDC5AE3C542}" presName="space" presStyleCnt="0"/>
      <dgm:spPr/>
    </dgm:pt>
    <dgm:pt modelId="{A64CC638-3CC6-41A0-8796-8E17687A4416}" type="pres">
      <dgm:prSet presAssocID="{AB6AE7B1-58EF-4A54-8FBD-47B3B91EC79E}" presName="composite" presStyleCnt="0"/>
      <dgm:spPr/>
    </dgm:pt>
    <dgm:pt modelId="{802F8695-48C4-493D-88D8-337886A08C53}" type="pres">
      <dgm:prSet presAssocID="{AB6AE7B1-58EF-4A54-8FBD-47B3B91EC79E}" presName="parTx" presStyleLbl="alignNode1" presStyleIdx="1" presStyleCnt="2">
        <dgm:presLayoutVars>
          <dgm:chMax val="0"/>
          <dgm:chPref val="0"/>
          <dgm:bulletEnabled val="1"/>
        </dgm:presLayoutVars>
      </dgm:prSet>
      <dgm:spPr/>
    </dgm:pt>
    <dgm:pt modelId="{575D9AD5-B490-4316-8856-BAC1718D3D1A}" type="pres">
      <dgm:prSet presAssocID="{AB6AE7B1-58EF-4A54-8FBD-47B3B91EC79E}" presName="desTx" presStyleLbl="alignAccFollowNode1" presStyleIdx="1" presStyleCnt="2">
        <dgm:presLayoutVars>
          <dgm:bulletEnabled val="1"/>
        </dgm:presLayoutVars>
      </dgm:prSet>
      <dgm:spPr/>
    </dgm:pt>
  </dgm:ptLst>
  <dgm:cxnLst>
    <dgm:cxn modelId="{5A10760B-795A-4F3B-8CA3-1A98E40F09FB}" type="presOf" srcId="{AB6AE7B1-58EF-4A54-8FBD-47B3B91EC79E}" destId="{802F8695-48C4-493D-88D8-337886A08C53}" srcOrd="0" destOrd="0" presId="urn:microsoft.com/office/officeart/2005/8/layout/hList1"/>
    <dgm:cxn modelId="{3ACCE20E-DA6C-477F-B0C9-062FC0888013}" type="presOf" srcId="{72CBC07F-D3A3-4C2F-B3E1-B1D6A2F5DC91}" destId="{575D9AD5-B490-4316-8856-BAC1718D3D1A}" srcOrd="0" destOrd="1" presId="urn:microsoft.com/office/officeart/2005/8/layout/hList1"/>
    <dgm:cxn modelId="{509C732A-0073-49E0-835D-514DF9393177}" srcId="{AB6AE7B1-58EF-4A54-8FBD-47B3B91EC79E}" destId="{72CBC07F-D3A3-4C2F-B3E1-B1D6A2F5DC91}" srcOrd="1" destOrd="0" parTransId="{FB7CA59B-60C3-43E6-9A08-682B77F5A96C}" sibTransId="{B3B0273C-6F7A-413D-AD6B-9D5760658C8C}"/>
    <dgm:cxn modelId="{EA13F83A-BC65-46CF-AD61-641281728AAB}" type="presOf" srcId="{7FB9C985-7DDF-4631-B42D-5207ECCD5612}" destId="{A71A63D3-B716-4F5A-9C8F-A5D9E244D714}" srcOrd="0" destOrd="0" presId="urn:microsoft.com/office/officeart/2005/8/layout/hList1"/>
    <dgm:cxn modelId="{1A41224F-4D7F-4A04-A077-ED353C8B6450}" type="presOf" srcId="{6EDAE287-73B1-40FD-B755-74732E1DB9EB}" destId="{D2159F48-FEB2-4613-9D35-897ECD3AA0F2}" srcOrd="0" destOrd="1" presId="urn:microsoft.com/office/officeart/2005/8/layout/hList1"/>
    <dgm:cxn modelId="{F50B3553-9FA5-40F0-BFD0-DE635BE8A846}" type="presOf" srcId="{BA0F3331-ED52-428F-AE25-478F0BBDFEE5}" destId="{D27F7AF0-36FD-4E1F-B835-E27CDDF99A0C}" srcOrd="0" destOrd="0" presId="urn:microsoft.com/office/officeart/2005/8/layout/hList1"/>
    <dgm:cxn modelId="{91BCA774-496D-4D6F-B03F-595E7E48603A}" srcId="{AB6AE7B1-58EF-4A54-8FBD-47B3B91EC79E}" destId="{C647B816-569F-4F5F-B750-6C4023A12F19}" srcOrd="0" destOrd="0" parTransId="{E80A3D17-389A-4F89-9441-85EDFCDB59E7}" sibTransId="{68115389-0A1B-4A8B-AE39-F676C33C80C5}"/>
    <dgm:cxn modelId="{DA0BE477-3641-44E5-8FF1-B54A6E97E8C2}" srcId="{7FB9C985-7DDF-4631-B42D-5207ECCD5612}" destId="{AB6AE7B1-58EF-4A54-8FBD-47B3B91EC79E}" srcOrd="1" destOrd="0" parTransId="{2551E104-E59F-4D76-B070-4CDDD09EB46E}" sibTransId="{EF137894-18BC-4983-A88E-938F0D1BB497}"/>
    <dgm:cxn modelId="{734C7F81-3A6B-4D90-8B65-910ACA44FAFD}" type="presOf" srcId="{258E942B-9E55-46C2-8AAC-BC087004B762}" destId="{575D9AD5-B490-4316-8856-BAC1718D3D1A}" srcOrd="0" destOrd="3" presId="urn:microsoft.com/office/officeart/2005/8/layout/hList1"/>
    <dgm:cxn modelId="{ED356C8A-85EC-4B58-86B4-964FF831EB00}" type="presOf" srcId="{C647B816-569F-4F5F-B750-6C4023A12F19}" destId="{575D9AD5-B490-4316-8856-BAC1718D3D1A}" srcOrd="0" destOrd="0" presId="urn:microsoft.com/office/officeart/2005/8/layout/hList1"/>
    <dgm:cxn modelId="{6209EE8D-CBD1-49BD-94EC-2C0B239DD7D3}" srcId="{BA0F3331-ED52-428F-AE25-478F0BBDFEE5}" destId="{0E9BFB3D-3790-43D8-B8B1-102FD27BD564}" srcOrd="0" destOrd="0" parTransId="{6E33D4EF-3A2A-4651-B4FF-99812F4FCE7A}" sibTransId="{BFD973B8-FED4-4954-BFFA-E1CBADAEC688}"/>
    <dgm:cxn modelId="{066B2690-A5A9-4DB3-AD31-CE22E8E101F6}" type="presOf" srcId="{567238AC-0C43-48D4-9449-E0CEB18721E5}" destId="{575D9AD5-B490-4316-8856-BAC1718D3D1A}" srcOrd="0" destOrd="2" presId="urn:microsoft.com/office/officeart/2005/8/layout/hList1"/>
    <dgm:cxn modelId="{BFD5ED9B-D7E9-4F17-B6F8-32890FE2E709}" srcId="{BA0F3331-ED52-428F-AE25-478F0BBDFEE5}" destId="{6EDAE287-73B1-40FD-B755-74732E1DB9EB}" srcOrd="1" destOrd="0" parTransId="{706868F5-E88F-4858-AD1B-77332DEEEDEE}" sibTransId="{7EE19AC6-D708-4AAD-A63E-8B0EB8214AC9}"/>
    <dgm:cxn modelId="{DD0CF9B0-978B-4AD8-B9A1-D6FD34429E17}" type="presOf" srcId="{0E9BFB3D-3790-43D8-B8B1-102FD27BD564}" destId="{D2159F48-FEB2-4613-9D35-897ECD3AA0F2}" srcOrd="0" destOrd="0" presId="urn:microsoft.com/office/officeart/2005/8/layout/hList1"/>
    <dgm:cxn modelId="{F58E93C1-4D0C-4822-99F1-C06EA3C1248D}" srcId="{AB6AE7B1-58EF-4A54-8FBD-47B3B91EC79E}" destId="{258E942B-9E55-46C2-8AAC-BC087004B762}" srcOrd="3" destOrd="0" parTransId="{62F7C773-6DFA-44E4-A13E-A17B7A40A015}" sibTransId="{29BE5EC7-B686-49D7-B05E-3A7C2F227DF7}"/>
    <dgm:cxn modelId="{A99981CA-1522-4193-A6A5-01B9E6472DA4}" srcId="{AB6AE7B1-58EF-4A54-8FBD-47B3B91EC79E}" destId="{567238AC-0C43-48D4-9449-E0CEB18721E5}" srcOrd="2" destOrd="0" parTransId="{93E53A7C-95CF-4391-8C30-181D9C5E859F}" sibTransId="{BA6B5E4B-9650-4DC1-AAD0-5BF1543AD811}"/>
    <dgm:cxn modelId="{FF9E8CF0-B6A3-4E67-B285-F340823D85FF}" srcId="{7FB9C985-7DDF-4631-B42D-5207ECCD5612}" destId="{BA0F3331-ED52-428F-AE25-478F0BBDFEE5}" srcOrd="0" destOrd="0" parTransId="{940FDD6A-3209-4053-BCD0-60ABBC80A731}" sibTransId="{00A5C0EE-7CBF-4EC7-BBFF-FEDC5AE3C542}"/>
    <dgm:cxn modelId="{E9518AD5-3012-47A3-BA23-BEE5EDB71301}" type="presParOf" srcId="{A71A63D3-B716-4F5A-9C8F-A5D9E244D714}" destId="{6D5C09CB-B4A1-4100-95E5-A02A5190D394}" srcOrd="0" destOrd="0" presId="urn:microsoft.com/office/officeart/2005/8/layout/hList1"/>
    <dgm:cxn modelId="{4F00D2D4-064F-48F5-BC13-DB4B177F2593}" type="presParOf" srcId="{6D5C09CB-B4A1-4100-95E5-A02A5190D394}" destId="{D27F7AF0-36FD-4E1F-B835-E27CDDF99A0C}" srcOrd="0" destOrd="0" presId="urn:microsoft.com/office/officeart/2005/8/layout/hList1"/>
    <dgm:cxn modelId="{40E26B25-0ACC-45F2-A3E9-2188B75E31EC}" type="presParOf" srcId="{6D5C09CB-B4A1-4100-95E5-A02A5190D394}" destId="{D2159F48-FEB2-4613-9D35-897ECD3AA0F2}" srcOrd="1" destOrd="0" presId="urn:microsoft.com/office/officeart/2005/8/layout/hList1"/>
    <dgm:cxn modelId="{351FB6BA-AF67-4628-AF74-89A4181A18BC}" type="presParOf" srcId="{A71A63D3-B716-4F5A-9C8F-A5D9E244D714}" destId="{68B146A1-8412-4051-A494-423274F369A9}" srcOrd="1" destOrd="0" presId="urn:microsoft.com/office/officeart/2005/8/layout/hList1"/>
    <dgm:cxn modelId="{70FE943E-9F75-460C-A1EA-AFA64713D822}" type="presParOf" srcId="{A71A63D3-B716-4F5A-9C8F-A5D9E244D714}" destId="{A64CC638-3CC6-41A0-8796-8E17687A4416}" srcOrd="2" destOrd="0" presId="urn:microsoft.com/office/officeart/2005/8/layout/hList1"/>
    <dgm:cxn modelId="{323F8B74-50C3-4DEC-84D3-8DE02F76AA33}" type="presParOf" srcId="{A64CC638-3CC6-41A0-8796-8E17687A4416}" destId="{802F8695-48C4-493D-88D8-337886A08C53}" srcOrd="0" destOrd="0" presId="urn:microsoft.com/office/officeart/2005/8/layout/hList1"/>
    <dgm:cxn modelId="{E3EB9451-42F3-49BE-8470-6ADB6BA0A166}" type="presParOf" srcId="{A64CC638-3CC6-41A0-8796-8E17687A4416}" destId="{575D9AD5-B490-4316-8856-BAC1718D3D1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EE4B1-50B8-4BBC-B5C2-A9E6840AE4AB}">
      <dsp:nvSpPr>
        <dsp:cNvPr id="0" name=""/>
        <dsp:cNvSpPr/>
      </dsp:nvSpPr>
      <dsp:spPr>
        <a:xfrm>
          <a:off x="39" y="343889"/>
          <a:ext cx="3798093" cy="1519237"/>
        </a:xfrm>
        <a:prstGeom prst="rect">
          <a:avLst/>
        </a:prstGeom>
        <a:solidFill>
          <a:schemeClr val="tx2">
            <a:lumMod val="25000"/>
            <a:lumOff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it-IT" sz="3200" kern="1200" dirty="0">
              <a:latin typeface="Dante" panose="02020502050200020203" pitchFamily="18" charset="0"/>
            </a:rPr>
            <a:t>First </a:t>
          </a:r>
          <a:r>
            <a:rPr lang="it-IT" sz="3200" kern="1200" dirty="0" err="1">
              <a:latin typeface="Dante" panose="02020502050200020203" pitchFamily="18" charset="0"/>
            </a:rPr>
            <a:t>person</a:t>
          </a:r>
          <a:r>
            <a:rPr lang="it-IT" sz="3200" kern="1200" dirty="0">
              <a:latin typeface="Dante" panose="02020502050200020203" pitchFamily="18" charset="0"/>
            </a:rPr>
            <a:t> </a:t>
          </a:r>
          <a:br>
            <a:rPr lang="it-IT" sz="3200" kern="1200" dirty="0">
              <a:latin typeface="Dante" panose="02020502050200020203" pitchFamily="18" charset="0"/>
            </a:rPr>
          </a:br>
          <a:r>
            <a:rPr lang="it-IT" sz="3200" kern="1200" dirty="0">
              <a:latin typeface="Dante" panose="02020502050200020203" pitchFamily="18" charset="0"/>
            </a:rPr>
            <a:t>narrator</a:t>
          </a:r>
        </a:p>
      </dsp:txBody>
      <dsp:txXfrm>
        <a:off x="39" y="343889"/>
        <a:ext cx="3798093" cy="1519237"/>
      </dsp:txXfrm>
    </dsp:sp>
    <dsp:sp modelId="{B3BA3576-1BD7-420C-9402-D86E5943DF5D}">
      <dsp:nvSpPr>
        <dsp:cNvPr id="0" name=""/>
        <dsp:cNvSpPr/>
      </dsp:nvSpPr>
      <dsp:spPr>
        <a:xfrm>
          <a:off x="39" y="1863127"/>
          <a:ext cx="3798093" cy="32116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it-IT" sz="1800" kern="1200" dirty="0" err="1">
              <a:latin typeface="Dante" panose="02020502050200020203" pitchFamily="18" charset="0"/>
            </a:rPr>
            <a:t>Epilogue</a:t>
          </a:r>
          <a:r>
            <a:rPr lang="it-IT" sz="1800" kern="1200" dirty="0">
              <a:latin typeface="Dante" panose="02020502050200020203" pitchFamily="18" charset="0"/>
            </a:rPr>
            <a:t> and </a:t>
          </a:r>
          <a:r>
            <a:rPr lang="it-IT" sz="1800" kern="1200" dirty="0" err="1">
              <a:latin typeface="Dante" panose="02020502050200020203" pitchFamily="18" charset="0"/>
            </a:rPr>
            <a:t>prologue</a:t>
          </a:r>
          <a:r>
            <a:rPr lang="it-IT" sz="1800" kern="1200" dirty="0">
              <a:latin typeface="Dante" panose="02020502050200020203" pitchFamily="18" charset="0"/>
            </a:rPr>
            <a:t>;</a:t>
          </a:r>
        </a:p>
        <a:p>
          <a:pPr marL="171450" lvl="1" indent="-171450" algn="l" defTabSz="800100">
            <a:lnSpc>
              <a:spcPct val="90000"/>
            </a:lnSpc>
            <a:spcBef>
              <a:spcPct val="0"/>
            </a:spcBef>
            <a:spcAft>
              <a:spcPct val="15000"/>
            </a:spcAft>
            <a:buChar char="•"/>
          </a:pPr>
          <a:r>
            <a:rPr lang="it-IT" sz="1800" kern="1200" dirty="0" err="1">
              <a:latin typeface="Dante" panose="02020502050200020203" pitchFamily="18" charset="0"/>
            </a:rPr>
            <a:t>Omniscent</a:t>
          </a:r>
          <a:r>
            <a:rPr lang="it-IT" sz="1800" kern="1200" dirty="0">
              <a:latin typeface="Dante" panose="02020502050200020203" pitchFamily="18" charset="0"/>
            </a:rPr>
            <a:t>;</a:t>
          </a:r>
        </a:p>
        <a:p>
          <a:pPr marL="171450" lvl="1" indent="-171450" algn="l" defTabSz="800100">
            <a:lnSpc>
              <a:spcPct val="90000"/>
            </a:lnSpc>
            <a:spcBef>
              <a:spcPct val="0"/>
            </a:spcBef>
            <a:spcAft>
              <a:spcPct val="15000"/>
            </a:spcAft>
            <a:buChar char="•"/>
          </a:pPr>
          <a:r>
            <a:rPr lang="it-IT" sz="1800" kern="1200" dirty="0">
              <a:latin typeface="Dante" panose="02020502050200020203" pitchFamily="18" charset="0"/>
            </a:rPr>
            <a:t>The </a:t>
          </a:r>
          <a:r>
            <a:rPr lang="it-IT" sz="1800" kern="1200" dirty="0" err="1">
              <a:latin typeface="Dante" panose="02020502050200020203" pitchFamily="18" charset="0"/>
            </a:rPr>
            <a:t>reader</a:t>
          </a:r>
          <a:r>
            <a:rPr lang="it-IT" sz="1800" kern="1200" dirty="0">
              <a:latin typeface="Dante" panose="02020502050200020203" pitchFamily="18" charset="0"/>
            </a:rPr>
            <a:t> </a:t>
          </a:r>
          <a:r>
            <a:rPr lang="it-IT" sz="1800" kern="1200" dirty="0" err="1">
              <a:latin typeface="Dante" panose="02020502050200020203" pitchFamily="18" charset="0"/>
            </a:rPr>
            <a:t>is</a:t>
          </a:r>
          <a:r>
            <a:rPr lang="it-IT" sz="1800" kern="1200" dirty="0">
              <a:latin typeface="Dante" panose="02020502050200020203" pitchFamily="18" charset="0"/>
            </a:rPr>
            <a:t> </a:t>
          </a:r>
          <a:r>
            <a:rPr lang="it-IT" sz="1800" kern="1200" dirty="0" err="1">
              <a:latin typeface="Dante" panose="02020502050200020203" pitchFamily="18" charset="0"/>
            </a:rPr>
            <a:t>influenced</a:t>
          </a:r>
          <a:r>
            <a:rPr lang="it-IT" sz="1800" kern="1200" dirty="0">
              <a:latin typeface="Dante" panose="02020502050200020203" pitchFamily="18" charset="0"/>
            </a:rPr>
            <a:t> by </a:t>
          </a:r>
          <a:r>
            <a:rPr lang="it-IT" sz="1800" kern="1200" dirty="0" err="1">
              <a:latin typeface="Dante" panose="02020502050200020203" pitchFamily="18" charset="0"/>
            </a:rPr>
            <a:t>his</a:t>
          </a:r>
          <a:r>
            <a:rPr lang="it-IT" sz="1800" kern="1200" dirty="0">
              <a:latin typeface="Dante" panose="02020502050200020203" pitchFamily="18" charset="0"/>
            </a:rPr>
            <a:t> point of view;</a:t>
          </a:r>
        </a:p>
        <a:p>
          <a:pPr marL="171450" lvl="1" indent="-171450" algn="l" defTabSz="800100">
            <a:lnSpc>
              <a:spcPct val="90000"/>
            </a:lnSpc>
            <a:spcBef>
              <a:spcPct val="0"/>
            </a:spcBef>
            <a:spcAft>
              <a:spcPct val="15000"/>
            </a:spcAft>
            <a:buChar char="•"/>
          </a:pPr>
          <a:r>
            <a:rPr lang="it-IT" sz="1800" kern="1200" dirty="0">
              <a:latin typeface="Dante" panose="02020502050200020203" pitchFamily="18" charset="0"/>
            </a:rPr>
            <a:t>His </a:t>
          </a:r>
          <a:r>
            <a:rPr lang="it-IT" sz="1800" kern="1200" dirty="0" err="1">
              <a:latin typeface="Dante" panose="02020502050200020203" pitchFamily="18" charset="0"/>
            </a:rPr>
            <a:t>role</a:t>
          </a:r>
          <a:r>
            <a:rPr lang="it-IT" sz="1800" kern="1200" dirty="0">
              <a:latin typeface="Dante" panose="02020502050200020203" pitchFamily="18" charset="0"/>
            </a:rPr>
            <a:t> </a:t>
          </a:r>
          <a:r>
            <a:rPr lang="it-IT" sz="1800" kern="1200" dirty="0" err="1">
              <a:latin typeface="Dante" panose="02020502050200020203" pitchFamily="18" charset="0"/>
            </a:rPr>
            <a:t>is</a:t>
          </a:r>
          <a:r>
            <a:rPr lang="it-IT" sz="1800" kern="1200" dirty="0">
              <a:latin typeface="Dante" panose="02020502050200020203" pitchFamily="18" charset="0"/>
            </a:rPr>
            <a:t> to </a:t>
          </a:r>
          <a:r>
            <a:rPr lang="it-IT" sz="1800" kern="1200" dirty="0" err="1">
              <a:latin typeface="Dante" panose="02020502050200020203" pitchFamily="18" charset="0"/>
            </a:rPr>
            <a:t>explain</a:t>
          </a:r>
          <a:r>
            <a:rPr lang="it-IT" sz="1800" kern="1200" dirty="0">
              <a:latin typeface="Dante" panose="02020502050200020203" pitchFamily="18" charset="0"/>
            </a:rPr>
            <a:t> the narrative technique and </a:t>
          </a:r>
          <a:r>
            <a:rPr lang="it-IT" sz="1800" kern="1200" dirty="0" err="1">
              <a:latin typeface="Dante" panose="02020502050200020203" pitchFamily="18" charset="0"/>
            </a:rPr>
            <a:t>tell</a:t>
          </a:r>
          <a:r>
            <a:rPr lang="it-IT" sz="1800" kern="1200" dirty="0">
              <a:latin typeface="Dante" panose="02020502050200020203" pitchFamily="18" charset="0"/>
            </a:rPr>
            <a:t> </a:t>
          </a:r>
          <a:r>
            <a:rPr lang="it-IT" sz="1800" kern="1200" dirty="0" err="1">
              <a:latin typeface="Dante" panose="02020502050200020203" pitchFamily="18" charset="0"/>
            </a:rPr>
            <a:t>how</a:t>
          </a:r>
          <a:r>
            <a:rPr lang="it-IT" sz="1800" kern="1200" dirty="0">
              <a:latin typeface="Dante" panose="02020502050200020203" pitchFamily="18" charset="0"/>
            </a:rPr>
            <a:t> the </a:t>
          </a:r>
          <a:r>
            <a:rPr lang="it-IT" sz="1800" kern="1200" dirty="0" err="1">
              <a:latin typeface="Dante" panose="02020502050200020203" pitchFamily="18" charset="0"/>
            </a:rPr>
            <a:t>novel</a:t>
          </a:r>
          <a:r>
            <a:rPr lang="it-IT" sz="1800" kern="1200" dirty="0">
              <a:latin typeface="Dante" panose="02020502050200020203" pitchFamily="18" charset="0"/>
            </a:rPr>
            <a:t> </a:t>
          </a:r>
          <a:r>
            <a:rPr lang="it-IT" sz="1800" kern="1200" dirty="0" err="1">
              <a:latin typeface="Dante" panose="02020502050200020203" pitchFamily="18" charset="0"/>
            </a:rPr>
            <a:t>was</a:t>
          </a:r>
          <a:r>
            <a:rPr lang="it-IT" sz="1800" kern="1200" dirty="0">
              <a:latin typeface="Dante" panose="02020502050200020203" pitchFamily="18" charset="0"/>
            </a:rPr>
            <a:t> </a:t>
          </a:r>
          <a:r>
            <a:rPr lang="it-IT" sz="1800" kern="1200" dirty="0" err="1">
              <a:latin typeface="Dante" panose="02020502050200020203" pitchFamily="18" charset="0"/>
            </a:rPr>
            <a:t>born</a:t>
          </a:r>
          <a:r>
            <a:rPr lang="it-IT" sz="1800" kern="1200" dirty="0">
              <a:latin typeface="Dante" panose="02020502050200020203" pitchFamily="18" charset="0"/>
            </a:rPr>
            <a:t>;</a:t>
          </a:r>
        </a:p>
        <a:p>
          <a:pPr marL="171450" lvl="1" indent="-171450" algn="l" defTabSz="800100">
            <a:lnSpc>
              <a:spcPct val="90000"/>
            </a:lnSpc>
            <a:spcBef>
              <a:spcPct val="0"/>
            </a:spcBef>
            <a:spcAft>
              <a:spcPct val="15000"/>
            </a:spcAft>
            <a:buChar char="•"/>
          </a:pPr>
          <a:r>
            <a:rPr lang="it-IT" sz="1800" kern="1200" dirty="0">
              <a:latin typeface="Dante" panose="02020502050200020203" pitchFamily="18" charset="0"/>
            </a:rPr>
            <a:t>He </a:t>
          </a:r>
          <a:r>
            <a:rPr lang="it-IT" sz="1800" kern="1200" dirty="0" err="1">
              <a:latin typeface="Dante" panose="02020502050200020203" pitchFamily="18" charset="0"/>
            </a:rPr>
            <a:t>makes</a:t>
          </a:r>
          <a:r>
            <a:rPr lang="it-IT" sz="1800" kern="1200" dirty="0">
              <a:latin typeface="Dante" panose="02020502050200020203" pitchFamily="18" charset="0"/>
            </a:rPr>
            <a:t> the </a:t>
          </a:r>
          <a:r>
            <a:rPr lang="it-IT" sz="1800" kern="1200" dirty="0" err="1">
              <a:latin typeface="Dante" panose="02020502050200020203" pitchFamily="18" charset="0"/>
            </a:rPr>
            <a:t>reader</a:t>
          </a:r>
          <a:r>
            <a:rPr lang="it-IT" sz="1800" kern="1200" dirty="0">
              <a:latin typeface="Dante" panose="02020502050200020203" pitchFamily="18" charset="0"/>
            </a:rPr>
            <a:t> </a:t>
          </a:r>
          <a:r>
            <a:rPr lang="it-IT" sz="1800" kern="1200" dirty="0" err="1">
              <a:latin typeface="Dante" panose="02020502050200020203" pitchFamily="18" charset="0"/>
            </a:rPr>
            <a:t>curious</a:t>
          </a:r>
          <a:r>
            <a:rPr lang="it-IT" sz="1800" kern="1200" dirty="0">
              <a:latin typeface="Dante" panose="02020502050200020203" pitchFamily="18" charset="0"/>
            </a:rPr>
            <a:t> </a:t>
          </a:r>
          <a:r>
            <a:rPr lang="it-IT" sz="1800" kern="1200" dirty="0" err="1">
              <a:latin typeface="Dante" panose="02020502050200020203" pitchFamily="18" charset="0"/>
            </a:rPr>
            <a:t>about</a:t>
          </a:r>
          <a:r>
            <a:rPr lang="it-IT" sz="1800" kern="1200" dirty="0">
              <a:latin typeface="Dante" panose="02020502050200020203" pitchFamily="18" charset="0"/>
            </a:rPr>
            <a:t> </a:t>
          </a:r>
          <a:r>
            <a:rPr lang="it-IT" sz="1800" kern="1200" dirty="0" err="1">
              <a:latin typeface="Dante" panose="02020502050200020203" pitchFamily="18" charset="0"/>
            </a:rPr>
            <a:t>Ethan’s</a:t>
          </a:r>
          <a:r>
            <a:rPr lang="it-IT" sz="1800" kern="1200" dirty="0">
              <a:latin typeface="Dante" panose="02020502050200020203" pitchFamily="18" charset="0"/>
            </a:rPr>
            <a:t> story.</a:t>
          </a:r>
        </a:p>
        <a:p>
          <a:pPr marL="171450" lvl="1" indent="-171450" algn="l" defTabSz="800100">
            <a:lnSpc>
              <a:spcPct val="90000"/>
            </a:lnSpc>
            <a:spcBef>
              <a:spcPct val="0"/>
            </a:spcBef>
            <a:spcAft>
              <a:spcPct val="15000"/>
            </a:spcAft>
            <a:buChar char="•"/>
          </a:pPr>
          <a:r>
            <a:rPr lang="it-IT" sz="1800" kern="1200" dirty="0">
              <a:latin typeface="Dante" panose="02020502050200020203" pitchFamily="18" charset="0"/>
            </a:rPr>
            <a:t>In the </a:t>
          </a:r>
          <a:r>
            <a:rPr lang="it-IT" sz="1800" kern="1200" dirty="0" err="1">
              <a:latin typeface="Dante" panose="02020502050200020203" pitchFamily="18" charset="0"/>
            </a:rPr>
            <a:t>epilogue</a:t>
          </a:r>
          <a:r>
            <a:rPr lang="it-IT" sz="1800" kern="1200" dirty="0">
              <a:latin typeface="Dante" panose="02020502050200020203" pitchFamily="18" charset="0"/>
            </a:rPr>
            <a:t> he </a:t>
          </a:r>
          <a:r>
            <a:rPr lang="it-IT" sz="1800" kern="1200" dirty="0" err="1">
              <a:latin typeface="Dante" panose="02020502050200020203" pitchFamily="18" charset="0"/>
            </a:rPr>
            <a:t>makes</a:t>
          </a:r>
          <a:r>
            <a:rPr lang="it-IT" sz="1800" kern="1200" dirty="0">
              <a:latin typeface="Dante" panose="02020502050200020203" pitchFamily="18" charset="0"/>
            </a:rPr>
            <a:t> the </a:t>
          </a:r>
          <a:r>
            <a:rPr lang="it-IT" sz="1800" kern="1200" dirty="0" err="1">
              <a:latin typeface="Dante" panose="02020502050200020203" pitchFamily="18" charset="0"/>
            </a:rPr>
            <a:t>reader</a:t>
          </a:r>
          <a:r>
            <a:rPr lang="it-IT" sz="1800" kern="1200" dirty="0">
              <a:latin typeface="Dante" panose="02020502050200020203" pitchFamily="18" charset="0"/>
            </a:rPr>
            <a:t> </a:t>
          </a:r>
          <a:r>
            <a:rPr lang="it-IT" sz="1800" kern="1200" dirty="0" err="1">
              <a:latin typeface="Dante" panose="02020502050200020203" pitchFamily="18" charset="0"/>
            </a:rPr>
            <a:t>think</a:t>
          </a:r>
          <a:r>
            <a:rPr lang="it-IT" sz="1800" kern="1200" dirty="0">
              <a:latin typeface="Dante" panose="02020502050200020203" pitchFamily="18" charset="0"/>
            </a:rPr>
            <a:t> </a:t>
          </a:r>
          <a:r>
            <a:rPr lang="it-IT" sz="1800" kern="1200" dirty="0" err="1">
              <a:latin typeface="Dante" panose="02020502050200020203" pitchFamily="18" charset="0"/>
            </a:rPr>
            <a:t>about</a:t>
          </a:r>
          <a:r>
            <a:rPr lang="it-IT" sz="1800" kern="1200" dirty="0">
              <a:latin typeface="Dante" panose="02020502050200020203" pitchFamily="18" charset="0"/>
            </a:rPr>
            <a:t> the </a:t>
          </a:r>
          <a:r>
            <a:rPr lang="it-IT" sz="1800" kern="1200" dirty="0" err="1">
              <a:latin typeface="Dante" panose="02020502050200020203" pitchFamily="18" charset="0"/>
            </a:rPr>
            <a:t>novel’s</a:t>
          </a:r>
          <a:r>
            <a:rPr lang="it-IT" sz="1800" kern="1200" dirty="0">
              <a:latin typeface="Dante" panose="02020502050200020203" pitchFamily="18" charset="0"/>
            </a:rPr>
            <a:t> </a:t>
          </a:r>
          <a:r>
            <a:rPr lang="it-IT" sz="1800" kern="1200" dirty="0" err="1">
              <a:latin typeface="Dante" panose="02020502050200020203" pitchFamily="18" charset="0"/>
            </a:rPr>
            <a:t>message</a:t>
          </a:r>
          <a:r>
            <a:rPr lang="it-IT" sz="1800" kern="1200" dirty="0">
              <a:latin typeface="Dante" panose="02020502050200020203" pitchFamily="18" charset="0"/>
            </a:rPr>
            <a:t>.</a:t>
          </a:r>
        </a:p>
      </dsp:txBody>
      <dsp:txXfrm>
        <a:off x="39" y="1863127"/>
        <a:ext cx="3798093" cy="3211649"/>
      </dsp:txXfrm>
    </dsp:sp>
    <dsp:sp modelId="{FB6E744B-1091-4004-B5F7-A987DA1CB932}">
      <dsp:nvSpPr>
        <dsp:cNvPr id="0" name=""/>
        <dsp:cNvSpPr/>
      </dsp:nvSpPr>
      <dsp:spPr>
        <a:xfrm>
          <a:off x="4329866" y="343889"/>
          <a:ext cx="3798093" cy="1519237"/>
        </a:xfrm>
        <a:prstGeom prst="rect">
          <a:avLst/>
        </a:prstGeom>
        <a:solidFill>
          <a:schemeClr val="tx2">
            <a:lumMod val="25000"/>
            <a:lumOff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it-IT" sz="3200" kern="1200" dirty="0">
              <a:latin typeface="Dante" panose="02020502050200020203" pitchFamily="18" charset="0"/>
            </a:rPr>
            <a:t>Third </a:t>
          </a:r>
          <a:r>
            <a:rPr lang="it-IT" sz="3200" kern="1200" dirty="0" err="1">
              <a:latin typeface="Dante" panose="02020502050200020203" pitchFamily="18" charset="0"/>
            </a:rPr>
            <a:t>person</a:t>
          </a:r>
          <a:r>
            <a:rPr lang="it-IT" sz="3200" kern="1200" dirty="0">
              <a:latin typeface="Dante" panose="02020502050200020203" pitchFamily="18" charset="0"/>
            </a:rPr>
            <a:t> narrator</a:t>
          </a:r>
        </a:p>
      </dsp:txBody>
      <dsp:txXfrm>
        <a:off x="4329866" y="343889"/>
        <a:ext cx="3798093" cy="1519237"/>
      </dsp:txXfrm>
    </dsp:sp>
    <dsp:sp modelId="{126E1EAE-C708-4ACD-A859-0A623B3C5C3A}">
      <dsp:nvSpPr>
        <dsp:cNvPr id="0" name=""/>
        <dsp:cNvSpPr/>
      </dsp:nvSpPr>
      <dsp:spPr>
        <a:xfrm>
          <a:off x="4329866" y="1863127"/>
          <a:ext cx="3798093" cy="321164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it-IT" sz="1800" kern="1200" dirty="0" err="1">
              <a:latin typeface="Dante" panose="02020502050200020203" pitchFamily="18" charset="0"/>
            </a:rPr>
            <a:t>Chapters</a:t>
          </a:r>
          <a:r>
            <a:rPr lang="it-IT" sz="1800" kern="1200" dirty="0">
              <a:latin typeface="Dante" panose="02020502050200020203" pitchFamily="18" charset="0"/>
            </a:rPr>
            <a:t>;</a:t>
          </a:r>
        </a:p>
        <a:p>
          <a:pPr marL="171450" lvl="1" indent="-171450" algn="l" defTabSz="800100">
            <a:lnSpc>
              <a:spcPct val="90000"/>
            </a:lnSpc>
            <a:spcBef>
              <a:spcPct val="0"/>
            </a:spcBef>
            <a:spcAft>
              <a:spcPct val="15000"/>
            </a:spcAft>
            <a:buChar char="•"/>
          </a:pPr>
          <a:r>
            <a:rPr lang="it-IT" sz="1800" kern="1200" dirty="0" err="1">
              <a:latin typeface="Dante" panose="02020502050200020203" pitchFamily="18" charset="0"/>
            </a:rPr>
            <a:t>Not</a:t>
          </a:r>
          <a:r>
            <a:rPr lang="it-IT" sz="1800" kern="1200" dirty="0">
              <a:latin typeface="Dante" panose="02020502050200020203" pitchFamily="18" charset="0"/>
            </a:rPr>
            <a:t> </a:t>
          </a:r>
          <a:r>
            <a:rPr lang="it-IT" sz="1800" kern="1200" dirty="0" err="1">
              <a:latin typeface="Dante" panose="02020502050200020203" pitchFamily="18" charset="0"/>
            </a:rPr>
            <a:t>omniscent</a:t>
          </a:r>
          <a:r>
            <a:rPr lang="it-IT" sz="1800" kern="1200" dirty="0">
              <a:latin typeface="Dante" panose="02020502050200020203" pitchFamily="18" charset="0"/>
            </a:rPr>
            <a:t>;</a:t>
          </a:r>
        </a:p>
        <a:p>
          <a:pPr marL="171450" lvl="1" indent="-171450" algn="l" defTabSz="800100">
            <a:lnSpc>
              <a:spcPct val="90000"/>
            </a:lnSpc>
            <a:spcBef>
              <a:spcPct val="0"/>
            </a:spcBef>
            <a:spcAft>
              <a:spcPct val="15000"/>
            </a:spcAft>
            <a:buChar char="•"/>
          </a:pPr>
          <a:r>
            <a:rPr lang="it-IT" sz="1800" kern="1200" dirty="0" err="1">
              <a:latin typeface="Dante" panose="02020502050200020203" pitchFamily="18" charset="0"/>
            </a:rPr>
            <a:t>Tells</a:t>
          </a:r>
          <a:r>
            <a:rPr lang="it-IT" sz="1800" kern="1200" dirty="0">
              <a:latin typeface="Dante" panose="02020502050200020203" pitchFamily="18" charset="0"/>
            </a:rPr>
            <a:t> the story by </a:t>
          </a:r>
          <a:r>
            <a:rPr lang="it-IT" sz="1800" kern="1200" dirty="0" err="1">
              <a:latin typeface="Dante" panose="02020502050200020203" pitchFamily="18" charset="0"/>
            </a:rPr>
            <a:t>Ethan’s</a:t>
          </a:r>
          <a:r>
            <a:rPr lang="it-IT" sz="1800" kern="1200" dirty="0">
              <a:latin typeface="Dante" panose="02020502050200020203" pitchFamily="18" charset="0"/>
            </a:rPr>
            <a:t> point of view;</a:t>
          </a:r>
        </a:p>
        <a:p>
          <a:pPr marL="171450" lvl="1" indent="-171450" algn="l" defTabSz="800100">
            <a:lnSpc>
              <a:spcPct val="90000"/>
            </a:lnSpc>
            <a:spcBef>
              <a:spcPct val="0"/>
            </a:spcBef>
            <a:spcAft>
              <a:spcPct val="15000"/>
            </a:spcAft>
            <a:buChar char="•"/>
          </a:pPr>
          <a:r>
            <a:rPr lang="it-IT" sz="1800" kern="1200" dirty="0">
              <a:latin typeface="Dante" panose="02020502050200020203" pitchFamily="18" charset="0"/>
            </a:rPr>
            <a:t>The </a:t>
          </a:r>
          <a:r>
            <a:rPr lang="it-IT" sz="1800" kern="1200" dirty="0" err="1">
              <a:latin typeface="Dante" panose="02020502050200020203" pitchFamily="18" charset="0"/>
            </a:rPr>
            <a:t>reader</a:t>
          </a:r>
          <a:r>
            <a:rPr lang="it-IT" sz="1800" kern="1200" dirty="0">
              <a:latin typeface="Dante" panose="02020502050200020203" pitchFamily="18" charset="0"/>
            </a:rPr>
            <a:t> </a:t>
          </a:r>
          <a:r>
            <a:rPr lang="it-IT" sz="1800" kern="1200" dirty="0" err="1">
              <a:latin typeface="Dante" panose="02020502050200020203" pitchFamily="18" charset="0"/>
            </a:rPr>
            <a:t>only</a:t>
          </a:r>
          <a:r>
            <a:rPr lang="it-IT" sz="1800" kern="1200" dirty="0">
              <a:latin typeface="Dante" panose="02020502050200020203" pitchFamily="18" charset="0"/>
            </a:rPr>
            <a:t> </a:t>
          </a:r>
          <a:r>
            <a:rPr lang="it-IT" sz="1800" kern="1200" dirty="0" err="1">
              <a:latin typeface="Dante" panose="02020502050200020203" pitchFamily="18" charset="0"/>
            </a:rPr>
            <a:t>knows</a:t>
          </a:r>
          <a:r>
            <a:rPr lang="it-IT" sz="1800" kern="1200" dirty="0">
              <a:latin typeface="Dante" panose="02020502050200020203" pitchFamily="18" charset="0"/>
            </a:rPr>
            <a:t> </a:t>
          </a:r>
          <a:r>
            <a:rPr lang="it-IT" sz="1800" kern="1200" dirty="0" err="1">
              <a:latin typeface="Dante" panose="02020502050200020203" pitchFamily="18" charset="0"/>
            </a:rPr>
            <a:t>what</a:t>
          </a:r>
          <a:r>
            <a:rPr lang="it-IT" sz="1800" kern="1200" dirty="0">
              <a:latin typeface="Dante" panose="02020502050200020203" pitchFamily="18" charset="0"/>
            </a:rPr>
            <a:t> the </a:t>
          </a:r>
          <a:r>
            <a:rPr lang="it-IT" sz="1800" kern="1200" dirty="0" err="1">
              <a:latin typeface="Dante" panose="02020502050200020203" pitchFamily="18" charset="0"/>
            </a:rPr>
            <a:t>writer</a:t>
          </a:r>
          <a:r>
            <a:rPr lang="it-IT" sz="1800" kern="1200" dirty="0">
              <a:latin typeface="Dante" panose="02020502050200020203" pitchFamily="18" charset="0"/>
            </a:rPr>
            <a:t> </a:t>
          </a:r>
          <a:r>
            <a:rPr lang="it-IT" sz="1800" kern="1200" dirty="0" err="1">
              <a:latin typeface="Dante" panose="02020502050200020203" pitchFamily="18" charset="0"/>
            </a:rPr>
            <a:t>wants</a:t>
          </a:r>
          <a:r>
            <a:rPr lang="it-IT" sz="1800" kern="1200" dirty="0">
              <a:latin typeface="Dante" panose="02020502050200020203" pitchFamily="18" charset="0"/>
            </a:rPr>
            <a:t> to show </a:t>
          </a:r>
          <a:r>
            <a:rPr lang="it-IT" sz="1800" kern="1200" dirty="0" err="1">
              <a:latin typeface="Dante" panose="02020502050200020203" pitchFamily="18" charset="0"/>
            </a:rPr>
            <a:t>him</a:t>
          </a:r>
          <a:r>
            <a:rPr lang="it-IT" sz="1800" kern="1200" dirty="0">
              <a:latin typeface="Dante" panose="02020502050200020203" pitchFamily="18" charset="0"/>
            </a:rPr>
            <a:t>.</a:t>
          </a:r>
        </a:p>
      </dsp:txBody>
      <dsp:txXfrm>
        <a:off x="4329866" y="1863127"/>
        <a:ext cx="3798093" cy="3211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F7AF0-36FD-4E1F-B835-E27CDDF99A0C}">
      <dsp:nvSpPr>
        <dsp:cNvPr id="0" name=""/>
        <dsp:cNvSpPr/>
      </dsp:nvSpPr>
      <dsp:spPr>
        <a:xfrm>
          <a:off x="39" y="388496"/>
          <a:ext cx="3798093" cy="1519237"/>
        </a:xfrm>
        <a:prstGeom prst="rect">
          <a:avLst/>
        </a:prstGeom>
        <a:solidFill>
          <a:schemeClr val="tx2">
            <a:lumMod val="25000"/>
            <a:lumOff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it-IT" sz="3200" kern="1200" dirty="0">
              <a:latin typeface="Dante" panose="02020502050200020203" pitchFamily="18" charset="0"/>
            </a:rPr>
            <a:t>First </a:t>
          </a:r>
          <a:r>
            <a:rPr lang="it-IT" sz="3200" kern="1200" dirty="0" err="1">
              <a:latin typeface="Dante" panose="02020502050200020203" pitchFamily="18" charset="0"/>
            </a:rPr>
            <a:t>person</a:t>
          </a:r>
          <a:r>
            <a:rPr lang="it-IT" sz="3200" kern="1200" dirty="0">
              <a:latin typeface="Dante" panose="02020502050200020203" pitchFamily="18" charset="0"/>
            </a:rPr>
            <a:t> </a:t>
          </a:r>
          <a:br>
            <a:rPr lang="it-IT" sz="3200" kern="1200" dirty="0">
              <a:latin typeface="Dante" panose="02020502050200020203" pitchFamily="18" charset="0"/>
            </a:rPr>
          </a:br>
          <a:r>
            <a:rPr lang="it-IT" sz="3200" kern="1200" dirty="0">
              <a:latin typeface="Dante" panose="02020502050200020203" pitchFamily="18" charset="0"/>
            </a:rPr>
            <a:t>narrator</a:t>
          </a:r>
        </a:p>
      </dsp:txBody>
      <dsp:txXfrm>
        <a:off x="39" y="388496"/>
        <a:ext cx="3798093" cy="1519237"/>
      </dsp:txXfrm>
    </dsp:sp>
    <dsp:sp modelId="{D2159F48-FEB2-4613-9D35-897ECD3AA0F2}">
      <dsp:nvSpPr>
        <dsp:cNvPr id="0" name=""/>
        <dsp:cNvSpPr/>
      </dsp:nvSpPr>
      <dsp:spPr>
        <a:xfrm>
          <a:off x="39" y="1907733"/>
          <a:ext cx="3798093" cy="31224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u="none" kern="1200" dirty="0">
              <a:latin typeface="Dante" panose="02020502050200020203" pitchFamily="18" charset="0"/>
            </a:rPr>
            <a:t>“I had the story, bit by bit, from various people, and, as generally happens in such cases, each time it was a different story.” </a:t>
          </a:r>
          <a:endParaRPr lang="it-IT" sz="1800" kern="1200" dirty="0">
            <a:latin typeface="Dante" panose="02020502050200020203" pitchFamily="18" charset="0"/>
          </a:endParaRPr>
        </a:p>
        <a:p>
          <a:pPr marL="171450" lvl="1" indent="-171450" algn="l" defTabSz="800100">
            <a:lnSpc>
              <a:spcPct val="90000"/>
            </a:lnSpc>
            <a:spcBef>
              <a:spcPct val="0"/>
            </a:spcBef>
            <a:spcAft>
              <a:spcPct val="15000"/>
            </a:spcAft>
            <a:buChar char="•"/>
          </a:pPr>
          <a:r>
            <a:rPr lang="en-US" sz="1800" kern="1200" dirty="0">
              <a:latin typeface="Dante" panose="02020502050200020203" pitchFamily="18" charset="0"/>
            </a:rPr>
            <a:t>“I had the sense that the deeper meaning of the story was in the gaps. But one phrase stuck in my memory and served as the nucleus about which I grouped my subsequent inferences: “Guess he's been in </a:t>
          </a:r>
          <a:r>
            <a:rPr lang="en-US" sz="1800" kern="1200" dirty="0" err="1">
              <a:latin typeface="Dante" panose="02020502050200020203" pitchFamily="18" charset="0"/>
            </a:rPr>
            <a:t>Starkfield</a:t>
          </a:r>
          <a:r>
            <a:rPr lang="en-US" sz="1800" kern="1200" dirty="0">
              <a:latin typeface="Dante" panose="02020502050200020203" pitchFamily="18" charset="0"/>
            </a:rPr>
            <a:t> too many winters.” ” </a:t>
          </a:r>
          <a:endParaRPr lang="it-IT" sz="1800" kern="1200" dirty="0">
            <a:latin typeface="Dante" panose="02020502050200020203" pitchFamily="18" charset="0"/>
          </a:endParaRPr>
        </a:p>
      </dsp:txBody>
      <dsp:txXfrm>
        <a:off x="39" y="1907733"/>
        <a:ext cx="3798093" cy="3122437"/>
      </dsp:txXfrm>
    </dsp:sp>
    <dsp:sp modelId="{802F8695-48C4-493D-88D8-337886A08C53}">
      <dsp:nvSpPr>
        <dsp:cNvPr id="0" name=""/>
        <dsp:cNvSpPr/>
      </dsp:nvSpPr>
      <dsp:spPr>
        <a:xfrm>
          <a:off x="4329866" y="388496"/>
          <a:ext cx="3798093" cy="1519237"/>
        </a:xfrm>
        <a:prstGeom prst="rect">
          <a:avLst/>
        </a:prstGeom>
        <a:solidFill>
          <a:schemeClr val="accent1">
            <a:lumMod val="25000"/>
            <a:lumOff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it-IT" sz="3200" kern="1200" dirty="0">
              <a:latin typeface="Dante" panose="02020502050200020203" pitchFamily="18" charset="0"/>
            </a:rPr>
            <a:t>Third </a:t>
          </a:r>
          <a:r>
            <a:rPr lang="it-IT" sz="3200" kern="1200" dirty="0" err="1">
              <a:latin typeface="Dante" panose="02020502050200020203" pitchFamily="18" charset="0"/>
            </a:rPr>
            <a:t>person</a:t>
          </a:r>
          <a:r>
            <a:rPr lang="it-IT" sz="3200" kern="1200" dirty="0">
              <a:latin typeface="Dante" panose="02020502050200020203" pitchFamily="18" charset="0"/>
            </a:rPr>
            <a:t> narrator</a:t>
          </a:r>
        </a:p>
      </dsp:txBody>
      <dsp:txXfrm>
        <a:off x="4329866" y="388496"/>
        <a:ext cx="3798093" cy="1519237"/>
      </dsp:txXfrm>
    </dsp:sp>
    <dsp:sp modelId="{575D9AD5-B490-4316-8856-BAC1718D3D1A}">
      <dsp:nvSpPr>
        <dsp:cNvPr id="0" name=""/>
        <dsp:cNvSpPr/>
      </dsp:nvSpPr>
      <dsp:spPr>
        <a:xfrm>
          <a:off x="4329866" y="1907733"/>
          <a:ext cx="3798093" cy="31224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Dante" panose="02020502050200020203" pitchFamily="18" charset="0"/>
            </a:rPr>
            <a:t>“Young Ethan Frome walked at a quick pace along the deserted street”</a:t>
          </a:r>
          <a:endParaRPr lang="it-IT" sz="1800" kern="1200" dirty="0">
            <a:latin typeface="Dante" panose="02020502050200020203" pitchFamily="18" charset="0"/>
          </a:endParaRPr>
        </a:p>
        <a:p>
          <a:pPr marL="171450" lvl="1" indent="-171450" algn="l" defTabSz="800100">
            <a:lnSpc>
              <a:spcPct val="90000"/>
            </a:lnSpc>
            <a:spcBef>
              <a:spcPct val="0"/>
            </a:spcBef>
            <a:spcAft>
              <a:spcPct val="15000"/>
            </a:spcAft>
            <a:buChar char="•"/>
          </a:pPr>
          <a:r>
            <a:rPr lang="en-US" sz="1800" kern="1200" dirty="0">
              <a:latin typeface="Dante" panose="02020502050200020203" pitchFamily="18" charset="0"/>
            </a:rPr>
            <a:t>“Mattie Silver had lived under his roof for a year”</a:t>
          </a:r>
          <a:endParaRPr lang="it-IT" sz="1800" kern="1200" dirty="0">
            <a:latin typeface="Dante" panose="02020502050200020203" pitchFamily="18" charset="0"/>
          </a:endParaRPr>
        </a:p>
        <a:p>
          <a:pPr marL="171450" lvl="1" indent="-171450" algn="l" defTabSz="800100">
            <a:lnSpc>
              <a:spcPct val="90000"/>
            </a:lnSpc>
            <a:spcBef>
              <a:spcPct val="0"/>
            </a:spcBef>
            <a:spcAft>
              <a:spcPct val="15000"/>
            </a:spcAft>
            <a:buChar char="•"/>
          </a:pPr>
          <a:r>
            <a:rPr lang="en-US" sz="1800" kern="1200" dirty="0">
              <a:latin typeface="Dante" panose="02020502050200020203" pitchFamily="18" charset="0"/>
            </a:rPr>
            <a:t>It was during their night walks back to the farm that he felt most intensely the sweetness of this communion. He had always been more sensitive than the people about him to the appeal of natural beauty.</a:t>
          </a:r>
          <a:endParaRPr lang="it-IT" sz="1800" kern="1200" dirty="0">
            <a:latin typeface="Dante" panose="02020502050200020203" pitchFamily="18" charset="0"/>
          </a:endParaRPr>
        </a:p>
        <a:p>
          <a:pPr marL="171450" lvl="1" indent="-171450" algn="l" defTabSz="800100">
            <a:lnSpc>
              <a:spcPct val="90000"/>
            </a:lnSpc>
            <a:spcBef>
              <a:spcPct val="0"/>
            </a:spcBef>
            <a:spcAft>
              <a:spcPct val="15000"/>
            </a:spcAft>
            <a:buChar char="•"/>
          </a:pPr>
          <a:endParaRPr lang="it-IT" sz="1800" kern="1200" dirty="0">
            <a:latin typeface="Dante" panose="02020502050200020203" pitchFamily="18" charset="0"/>
          </a:endParaRPr>
        </a:p>
      </dsp:txBody>
      <dsp:txXfrm>
        <a:off x="4329866" y="1907733"/>
        <a:ext cx="3798093" cy="312243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8E97A6C-D8A2-4B91-98E4-AE985ECA91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a:extLst>
              <a:ext uri="{FF2B5EF4-FFF2-40B4-BE49-F238E27FC236}">
                <a16:creationId xmlns:a16="http://schemas.microsoft.com/office/drawing/2014/main" id="{072803CB-13D7-4ACD-B61D-3AE7C3A7D68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747D3D-9473-4D81-844D-1AFBA0DFC8A9}" type="datetimeFigureOut">
              <a:rPr lang="it-IT" smtClean="0"/>
              <a:t>16/11/2018</a:t>
            </a:fld>
            <a:endParaRPr lang="it-IT" dirty="0"/>
          </a:p>
        </p:txBody>
      </p:sp>
      <p:sp>
        <p:nvSpPr>
          <p:cNvPr id="4" name="Segnaposto piè di pagina 3">
            <a:extLst>
              <a:ext uri="{FF2B5EF4-FFF2-40B4-BE49-F238E27FC236}">
                <a16:creationId xmlns:a16="http://schemas.microsoft.com/office/drawing/2014/main" id="{BB647209-C615-4B52-B519-0E84E2B73F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a:extLst>
              <a:ext uri="{FF2B5EF4-FFF2-40B4-BE49-F238E27FC236}">
                <a16:creationId xmlns:a16="http://schemas.microsoft.com/office/drawing/2014/main" id="{0EDE83A7-890C-4D9F-9D94-AC89E4C99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817404-8E1A-40BF-A97A-60DF4D4A2AB2}" type="slidenum">
              <a:rPr lang="it-IT" smtClean="0"/>
              <a:t>‹N›</a:t>
            </a:fld>
            <a:endParaRPr lang="it-IT" dirty="0"/>
          </a:p>
        </p:txBody>
      </p:sp>
    </p:spTree>
    <p:extLst>
      <p:ext uri="{BB962C8B-B14F-4D97-AF65-F5344CB8AC3E}">
        <p14:creationId xmlns:p14="http://schemas.microsoft.com/office/powerpoint/2010/main" val="22923627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FE141D-2EAA-4153-9CFE-2E7BD299D16D}" type="datetimeFigureOut">
              <a:rPr lang="it-IT" noProof="0" smtClean="0"/>
              <a:t>16/11/2018</a:t>
            </a:fld>
            <a:endParaRPr lang="it-IT" noProof="0"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Modifica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0D415-C15B-4E68-8FB6-A03A384D2A9E}" type="slidenum">
              <a:rPr lang="it-IT" noProof="0" smtClean="0"/>
              <a:t>‹N›</a:t>
            </a:fld>
            <a:endParaRPr lang="it-IT" noProof="0" dirty="0"/>
          </a:p>
        </p:txBody>
      </p:sp>
    </p:spTree>
    <p:extLst>
      <p:ext uri="{BB962C8B-B14F-4D97-AF65-F5344CB8AC3E}">
        <p14:creationId xmlns:p14="http://schemas.microsoft.com/office/powerpoint/2010/main" val="7315198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3A0D415-C15B-4E68-8FB6-A03A384D2A9E}" type="slidenum">
              <a:rPr lang="it-IT" smtClean="0"/>
              <a:t>1</a:t>
            </a:fld>
            <a:endParaRPr lang="it-IT"/>
          </a:p>
        </p:txBody>
      </p:sp>
    </p:spTree>
    <p:extLst>
      <p:ext uri="{BB962C8B-B14F-4D97-AF65-F5344CB8AC3E}">
        <p14:creationId xmlns:p14="http://schemas.microsoft.com/office/powerpoint/2010/main" val="2891187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Vuoto">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C9A48CBE-25B6-FA41-BD1D-F39A79E87753}"/>
              </a:ext>
            </a:extLst>
          </p:cNvPr>
          <p:cNvSpPr/>
          <p:nvPr userDrawn="1"/>
        </p:nvSpPr>
        <p:spPr>
          <a:xfrm>
            <a:off x="6607508" y="3932639"/>
            <a:ext cx="880686" cy="880686"/>
          </a:xfrm>
          <a:prstGeom prst="ellipse">
            <a:avLst/>
          </a:prstGeom>
          <a:solidFill>
            <a:srgbClr val="A36CA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6" name="Immagine 5">
            <a:extLst>
              <a:ext uri="{FF2B5EF4-FFF2-40B4-BE49-F238E27FC236}">
                <a16:creationId xmlns:a16="http://schemas.microsoft.com/office/drawing/2014/main" id="{EADB1646-54E9-C94E-A9CD-1C878157E9C3}"/>
              </a:ext>
            </a:extLst>
          </p:cNvPr>
          <p:cNvPicPr>
            <a:picLocks noChangeAspect="1"/>
          </p:cNvPicPr>
          <p:nvPr userDrawn="1"/>
        </p:nvPicPr>
        <p:blipFill>
          <a:blip r:embed="rId2"/>
          <a:stretch>
            <a:fillRect/>
          </a:stretch>
        </p:blipFill>
        <p:spPr>
          <a:xfrm>
            <a:off x="641680" y="559904"/>
            <a:ext cx="4337282" cy="5738192"/>
          </a:xfrm>
          <a:prstGeom prst="rect">
            <a:avLst/>
          </a:prstGeom>
        </p:spPr>
      </p:pic>
      <p:sp>
        <p:nvSpPr>
          <p:cNvPr id="10" name="Ovale 9">
            <a:extLst>
              <a:ext uri="{FF2B5EF4-FFF2-40B4-BE49-F238E27FC236}">
                <a16:creationId xmlns:a16="http://schemas.microsoft.com/office/drawing/2014/main" id="{31832E57-E5AF-164F-8D23-0EEC1BE658A1}"/>
              </a:ext>
            </a:extLst>
          </p:cNvPr>
          <p:cNvSpPr/>
          <p:nvPr userDrawn="1"/>
        </p:nvSpPr>
        <p:spPr>
          <a:xfrm>
            <a:off x="4032173" y="1000247"/>
            <a:ext cx="3734719" cy="3734719"/>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Ovale 10">
            <a:extLst>
              <a:ext uri="{FF2B5EF4-FFF2-40B4-BE49-F238E27FC236}">
                <a16:creationId xmlns:a16="http://schemas.microsoft.com/office/drawing/2014/main" id="{53B367E2-94B0-7A49-94A0-D31EBCDA965B}"/>
              </a:ext>
            </a:extLst>
          </p:cNvPr>
          <p:cNvSpPr/>
          <p:nvPr userDrawn="1"/>
        </p:nvSpPr>
        <p:spPr>
          <a:xfrm>
            <a:off x="4368514" y="890028"/>
            <a:ext cx="802327" cy="802327"/>
          </a:xfrm>
          <a:prstGeom prst="ellipse">
            <a:avLst/>
          </a:prstGeom>
          <a:solidFill>
            <a:srgbClr val="A36CAC">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Elemento grafico 7">
            <a:extLst>
              <a:ext uri="{FF2B5EF4-FFF2-40B4-BE49-F238E27FC236}">
                <a16:creationId xmlns:a16="http://schemas.microsoft.com/office/drawing/2014/main" id="{C4FD369A-8627-DE4A-A003-6332D6806A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846222" y="1078606"/>
            <a:ext cx="3523233" cy="3581400"/>
          </a:xfrm>
          <a:prstGeom prst="rect">
            <a:avLst/>
          </a:prstGeom>
        </p:spPr>
      </p:pic>
      <p:sp>
        <p:nvSpPr>
          <p:cNvPr id="15" name="Ovale 14">
            <a:extLst>
              <a:ext uri="{FF2B5EF4-FFF2-40B4-BE49-F238E27FC236}">
                <a16:creationId xmlns:a16="http://schemas.microsoft.com/office/drawing/2014/main" id="{E6700E2B-E50B-3643-9902-CEF948EDC5C9}"/>
              </a:ext>
            </a:extLst>
          </p:cNvPr>
          <p:cNvSpPr/>
          <p:nvPr userDrawn="1"/>
        </p:nvSpPr>
        <p:spPr>
          <a:xfrm>
            <a:off x="4335136" y="1337032"/>
            <a:ext cx="3128791" cy="3128791"/>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cxnSp>
        <p:nvCxnSpPr>
          <p:cNvPr id="17" name="Connettore diritto 16">
            <a:extLst>
              <a:ext uri="{FF2B5EF4-FFF2-40B4-BE49-F238E27FC236}">
                <a16:creationId xmlns:a16="http://schemas.microsoft.com/office/drawing/2014/main" id="{B7C692FD-85D4-474D-858B-6E831DC013E9}"/>
              </a:ext>
            </a:extLst>
          </p:cNvPr>
          <p:cNvCxnSpPr/>
          <p:nvPr userDrawn="1"/>
        </p:nvCxnSpPr>
        <p:spPr>
          <a:xfrm>
            <a:off x="539719" y="603589"/>
            <a:ext cx="0" cy="4375653"/>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Connettore diritto 17">
            <a:extLst>
              <a:ext uri="{FF2B5EF4-FFF2-40B4-BE49-F238E27FC236}">
                <a16:creationId xmlns:a16="http://schemas.microsoft.com/office/drawing/2014/main" id="{A0855313-19C8-9A48-86F7-98C73A80FBE9}"/>
              </a:ext>
            </a:extLst>
          </p:cNvPr>
          <p:cNvCxnSpPr>
            <a:cxnSpLocks/>
          </p:cNvCxnSpPr>
          <p:nvPr userDrawn="1"/>
        </p:nvCxnSpPr>
        <p:spPr>
          <a:xfrm flipV="1">
            <a:off x="690789" y="458976"/>
            <a:ext cx="3231217" cy="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0" name="Connettore diritto 19">
            <a:extLst>
              <a:ext uri="{FF2B5EF4-FFF2-40B4-BE49-F238E27FC236}">
                <a16:creationId xmlns:a16="http://schemas.microsoft.com/office/drawing/2014/main" id="{30036CFF-4860-1C42-ACDC-9073061E8381}"/>
              </a:ext>
            </a:extLst>
          </p:cNvPr>
          <p:cNvCxnSpPr>
            <a:cxnSpLocks/>
          </p:cNvCxnSpPr>
          <p:nvPr userDrawn="1"/>
        </p:nvCxnSpPr>
        <p:spPr>
          <a:xfrm flipV="1">
            <a:off x="690789" y="6411369"/>
            <a:ext cx="3231217" cy="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Connettore diritto 20">
            <a:extLst>
              <a:ext uri="{FF2B5EF4-FFF2-40B4-BE49-F238E27FC236}">
                <a16:creationId xmlns:a16="http://schemas.microsoft.com/office/drawing/2014/main" id="{13C39DCA-D770-3848-A388-7363D35BAEDE}"/>
              </a:ext>
            </a:extLst>
          </p:cNvPr>
          <p:cNvCxnSpPr/>
          <p:nvPr userDrawn="1"/>
        </p:nvCxnSpPr>
        <p:spPr>
          <a:xfrm>
            <a:off x="5067758" y="1000247"/>
            <a:ext cx="0" cy="4375653"/>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Rettangolo 8">
            <a:extLst>
              <a:ext uri="{FF2B5EF4-FFF2-40B4-BE49-F238E27FC236}">
                <a16:creationId xmlns:a16="http://schemas.microsoft.com/office/drawing/2014/main" id="{79C871C4-F241-EC4F-B63A-C990F91C97C5}"/>
              </a:ext>
            </a:extLst>
          </p:cNvPr>
          <p:cNvSpPr/>
          <p:nvPr userDrawn="1"/>
        </p:nvSpPr>
        <p:spPr>
          <a:xfrm>
            <a:off x="641680" y="559904"/>
            <a:ext cx="4337282" cy="5738192"/>
          </a:xfrm>
          <a:prstGeom prst="rect">
            <a:avLst/>
          </a:prstGeom>
          <a:solidFill>
            <a:schemeClr val="accent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4" name="Parallelogramma 13">
            <a:extLst>
              <a:ext uri="{FF2B5EF4-FFF2-40B4-BE49-F238E27FC236}">
                <a16:creationId xmlns:a16="http://schemas.microsoft.com/office/drawing/2014/main" id="{72B018A5-0F7D-9945-8B19-0DD5419C9750}"/>
              </a:ext>
            </a:extLst>
          </p:cNvPr>
          <p:cNvSpPr/>
          <p:nvPr userDrawn="1"/>
        </p:nvSpPr>
        <p:spPr>
          <a:xfrm>
            <a:off x="429550" y="5483141"/>
            <a:ext cx="3150400" cy="580337"/>
          </a:xfrm>
          <a:prstGeom prst="parallelogram">
            <a:avLst/>
          </a:prstGeom>
          <a:solidFill>
            <a:srgbClr val="4F3B4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3" name="Parallelogramma 12">
            <a:extLst>
              <a:ext uri="{FF2B5EF4-FFF2-40B4-BE49-F238E27FC236}">
                <a16:creationId xmlns:a16="http://schemas.microsoft.com/office/drawing/2014/main" id="{D41DEEEF-8708-0948-A1F5-473832AF76C5}"/>
              </a:ext>
            </a:extLst>
          </p:cNvPr>
          <p:cNvSpPr/>
          <p:nvPr userDrawn="1"/>
        </p:nvSpPr>
        <p:spPr>
          <a:xfrm>
            <a:off x="539719" y="5584069"/>
            <a:ext cx="3150400" cy="580337"/>
          </a:xfrm>
          <a:prstGeom prst="parallelogram">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2" name="Ovale 21">
            <a:extLst>
              <a:ext uri="{FF2B5EF4-FFF2-40B4-BE49-F238E27FC236}">
                <a16:creationId xmlns:a16="http://schemas.microsoft.com/office/drawing/2014/main" id="{D34906BD-8FC7-AA47-AB2A-AC3B3652A105}"/>
              </a:ext>
            </a:extLst>
          </p:cNvPr>
          <p:cNvSpPr/>
          <p:nvPr userDrawn="1"/>
        </p:nvSpPr>
        <p:spPr>
          <a:xfrm>
            <a:off x="4643350" y="526470"/>
            <a:ext cx="497270" cy="497270"/>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3" name="Triangolo 22">
            <a:extLst>
              <a:ext uri="{FF2B5EF4-FFF2-40B4-BE49-F238E27FC236}">
                <a16:creationId xmlns:a16="http://schemas.microsoft.com/office/drawing/2014/main" id="{8FAB00F8-20A4-384C-9213-9BAF87E0E543}"/>
              </a:ext>
            </a:extLst>
          </p:cNvPr>
          <p:cNvSpPr/>
          <p:nvPr userDrawn="1"/>
        </p:nvSpPr>
        <p:spPr>
          <a:xfrm>
            <a:off x="4347962" y="438665"/>
            <a:ext cx="491377" cy="423601"/>
          </a:xfrm>
          <a:prstGeom prst="triangle">
            <a:avLst/>
          </a:prstGeom>
          <a:noFill/>
          <a:ln>
            <a:solidFill>
              <a:schemeClr val="accent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31" name="Titolo 30">
            <a:extLst>
              <a:ext uri="{FF2B5EF4-FFF2-40B4-BE49-F238E27FC236}">
                <a16:creationId xmlns:a16="http://schemas.microsoft.com/office/drawing/2014/main" id="{55CE2FFD-FF91-E94F-8A18-DFF7BF3D76DA}"/>
              </a:ext>
            </a:extLst>
          </p:cNvPr>
          <p:cNvSpPr>
            <a:spLocks noGrp="1"/>
          </p:cNvSpPr>
          <p:nvPr>
            <p:ph type="title"/>
          </p:nvPr>
        </p:nvSpPr>
        <p:spPr>
          <a:xfrm>
            <a:off x="7970210" y="2155178"/>
            <a:ext cx="3831487" cy="2402536"/>
          </a:xfrm>
          <a:prstGeom prst="rect">
            <a:avLst/>
          </a:prstGeom>
        </p:spPr>
        <p:txBody>
          <a:bodyPr rtlCol="0" anchor="ctr"/>
          <a:lstStyle>
            <a:lvl1pPr algn="ctr">
              <a:defRPr sz="4600" b="0"/>
            </a:lvl1pPr>
          </a:lstStyle>
          <a:p>
            <a:pPr rtl="0"/>
            <a:r>
              <a:rPr lang="it-IT" noProof="0"/>
              <a:t>Fare clic per modificare lo stile del titolo dello schema</a:t>
            </a:r>
          </a:p>
        </p:txBody>
      </p:sp>
    </p:spTree>
    <p:extLst>
      <p:ext uri="{BB962C8B-B14F-4D97-AF65-F5344CB8AC3E}">
        <p14:creationId xmlns:p14="http://schemas.microsoft.com/office/powerpoint/2010/main" val="226275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grpId="0" nodeType="withEffect">
                                  <p:stCondLst>
                                    <p:cond delay="0"/>
                                  </p:stCondLst>
                                  <p:childTnLst>
                                    <p:animMotion origin="layout" path="M -0.27877 0.86111 L -4.375E-6 -2.49366E-18 " pathEditMode="relative" rAng="0" ptsTypes="AA">
                                      <p:cBhvr>
                                        <p:cTn id="6" dur="1500" fill="hold"/>
                                        <p:tgtEl>
                                          <p:spTgt spid="10"/>
                                        </p:tgtEl>
                                        <p:attrNameLst>
                                          <p:attrName>ppt_x</p:attrName>
                                          <p:attrName>ppt_y</p:attrName>
                                        </p:attrNameLst>
                                      </p:cBhvr>
                                      <p:rCtr x="13945" y="-43032"/>
                                    </p:animMotion>
                                  </p:childTnLst>
                                </p:cTn>
                              </p:par>
                              <p:par>
                                <p:cTn id="7" presetID="0" presetClass="path" presetSubtype="0" accel="50000" fill="hold" grpId="2" nodeType="withEffect">
                                  <p:stCondLst>
                                    <p:cond delay="0"/>
                                  </p:stCondLst>
                                  <p:childTnLst>
                                    <p:animMotion origin="layout" path="M -0.27696 0.84444 L 2.70833E-6 1.85185E-6 " pathEditMode="relative" rAng="0" ptsTypes="AA">
                                      <p:cBhvr>
                                        <p:cTn id="8" dur="1500" fill="hold"/>
                                        <p:tgtEl>
                                          <p:spTgt spid="12"/>
                                        </p:tgtEl>
                                        <p:attrNameLst>
                                          <p:attrName>ppt_x</p:attrName>
                                          <p:attrName>ppt_y</p:attrName>
                                        </p:attrNameLst>
                                      </p:cBhvr>
                                      <p:rCtr x="13841" y="-42222"/>
                                    </p:animMotion>
                                  </p:childTnLst>
                                </p:cTn>
                              </p:par>
                              <p:par>
                                <p:cTn id="9" presetID="0" presetClass="path" presetSubtype="0" accel="50000" fill="hold" nodeType="withEffect">
                                  <p:stCondLst>
                                    <p:cond delay="0"/>
                                  </p:stCondLst>
                                  <p:childTnLst>
                                    <p:animMotion origin="layout" path="M -0.33503 0.85902 L -0.06042 0.0074 " pathEditMode="relative" rAng="0" ptsTypes="AA">
                                      <p:cBhvr>
                                        <p:cTn id="10" dur="1500" fill="hold"/>
                                        <p:tgtEl>
                                          <p:spTgt spid="8"/>
                                        </p:tgtEl>
                                        <p:attrNameLst>
                                          <p:attrName>ppt_x</p:attrName>
                                          <p:attrName>ppt_y</p:attrName>
                                        </p:attrNameLst>
                                      </p:cBhvr>
                                      <p:rCtr x="13724" y="-42593"/>
                                    </p:animMotion>
                                  </p:childTnLst>
                                </p:cTn>
                              </p:par>
                              <p:par>
                                <p:cTn id="11" presetID="42" presetClass="path" presetSubtype="0" decel="50000" fill="hold" nodeType="withEffect">
                                  <p:stCondLst>
                                    <p:cond delay="0"/>
                                  </p:stCondLst>
                                  <p:childTnLst>
                                    <p:animMotion origin="layout" path="M -0.00013 -0.24976 L 0.00104 0.16644 " pathEditMode="relative" rAng="0" ptsTypes="AA">
                                      <p:cBhvr>
                                        <p:cTn id="12" dur="5000" fill="hold"/>
                                        <p:tgtEl>
                                          <p:spTgt spid="17"/>
                                        </p:tgtEl>
                                        <p:attrNameLst>
                                          <p:attrName>ppt_x</p:attrName>
                                          <p:attrName>ppt_y</p:attrName>
                                        </p:attrNameLst>
                                      </p:cBhvr>
                                      <p:rCtr x="52" y="20810"/>
                                    </p:animMotion>
                                  </p:childTnLst>
                                </p:cTn>
                              </p:par>
                              <p:par>
                                <p:cTn id="13" presetID="0" presetClass="path" presetSubtype="0" accel="50000" fill="hold" grpId="0" nodeType="withEffect">
                                  <p:stCondLst>
                                    <p:cond delay="0"/>
                                  </p:stCondLst>
                                  <p:childTnLst>
                                    <p:animMotion origin="layout" path="M -0.27825 0.85671 L -0.00364 0.00717 " pathEditMode="relative" rAng="0" ptsTypes="AA">
                                      <p:cBhvr>
                                        <p:cTn id="14" dur="1500" fill="hold"/>
                                        <p:tgtEl>
                                          <p:spTgt spid="15"/>
                                        </p:tgtEl>
                                        <p:attrNameLst>
                                          <p:attrName>ppt_x</p:attrName>
                                          <p:attrName>ppt_y</p:attrName>
                                        </p:attrNameLst>
                                      </p:cBhvr>
                                      <p:rCtr x="13724" y="-42477"/>
                                    </p:animMotion>
                                  </p:childTnLst>
                                </p:cTn>
                              </p:par>
                              <p:par>
                                <p:cTn id="15" presetID="0" presetClass="path" presetSubtype="0" accel="50000" decel="50000" fill="hold" grpId="1" nodeType="withEffect">
                                  <p:stCondLst>
                                    <p:cond delay="1500"/>
                                  </p:stCondLst>
                                  <p:childTnLst>
                                    <p:animMotion origin="layout" path="M 1.25E-6 -2.96296E-6 C -0.01615 0.02894 -0.03229 0.05787 -0.04714 0.0713 C -0.06198 0.08473 -0.07656 0.0801 -0.08906 0.08056 C -0.10156 0.08102 -0.11107 0.07732 -0.12214 0.07431 C -0.1332 0.0713 -0.14857 0.06667 -0.15534 0.06181 C -0.16198 0.05718 -0.16146 0.05 -0.16224 0.0463 C -0.16315 0.04283 -0.16185 0.04144 -0.16055 0.04028 " pathEditMode="relative" rAng="0" ptsTypes="AAAAAAA">
                                      <p:cBhvr>
                                        <p:cTn id="16" dur="5000" fill="hold"/>
                                        <p:tgtEl>
                                          <p:spTgt spid="12"/>
                                        </p:tgtEl>
                                        <p:attrNameLst>
                                          <p:attrName>ppt_x</p:attrName>
                                          <p:attrName>ppt_y</p:attrName>
                                        </p:attrNameLst>
                                      </p:cBhvr>
                                      <p:rCtr x="-8138" y="4028"/>
                                    </p:animMotion>
                                  </p:childTnLst>
                                </p:cTn>
                              </p:par>
                              <p:par>
                                <p:cTn id="17" presetID="0" presetClass="path" presetSubtype="0" fill="hold" grpId="0" nodeType="withEffect">
                                  <p:stCondLst>
                                    <p:cond delay="0"/>
                                  </p:stCondLst>
                                  <p:childTnLst>
                                    <p:animMotion origin="layout" path="M -0.06106 0.00208 L 0.52084 0.00208 " pathEditMode="relative" rAng="0" ptsTypes="AA">
                                      <p:cBhvr>
                                        <p:cTn id="18" dur="6000" fill="hold"/>
                                        <p:tgtEl>
                                          <p:spTgt spid="14"/>
                                        </p:tgtEl>
                                        <p:attrNameLst>
                                          <p:attrName>ppt_x</p:attrName>
                                          <p:attrName>ppt_y</p:attrName>
                                        </p:attrNameLst>
                                      </p:cBhvr>
                                      <p:rCtr x="29089" y="0"/>
                                    </p:animMotion>
                                  </p:childTnLst>
                                </p:cTn>
                              </p:par>
                              <p:par>
                                <p:cTn id="19" presetID="0" presetClass="path" presetSubtype="0" fill="hold" grpId="0" nodeType="withEffect">
                                  <p:stCondLst>
                                    <p:cond delay="0"/>
                                  </p:stCondLst>
                                  <p:childTnLst>
                                    <p:animMotion origin="layout" path="M -0.06107 0.00208 L 0.52083 0.00208 " pathEditMode="relative" rAng="0" ptsTypes="AA">
                                      <p:cBhvr>
                                        <p:cTn id="20" dur="6000" fill="hold"/>
                                        <p:tgtEl>
                                          <p:spTgt spid="13"/>
                                        </p:tgtEl>
                                        <p:attrNameLst>
                                          <p:attrName>ppt_x</p:attrName>
                                          <p:attrName>ppt_y</p:attrName>
                                        </p:attrNameLst>
                                      </p:cBhvr>
                                      <p:rCtr x="29089" y="0"/>
                                    </p:animMotion>
                                  </p:childTnLst>
                                </p:cTn>
                              </p:par>
                              <p:par>
                                <p:cTn id="21" presetID="0" presetClass="path" presetSubtype="0" fill="hold" nodeType="withEffect">
                                  <p:stCondLst>
                                    <p:cond delay="1500"/>
                                  </p:stCondLst>
                                  <p:childTnLst>
                                    <p:animMotion origin="layout" path="M -0.05808 -0.00023 L -0.0668 -0.06783 " pathEditMode="relative" rAng="0" ptsTypes="AA">
                                      <p:cBhvr>
                                        <p:cTn id="22" dur="4000" fill="hold"/>
                                        <p:tgtEl>
                                          <p:spTgt spid="8"/>
                                        </p:tgtEl>
                                        <p:attrNameLst>
                                          <p:attrName>ppt_x</p:attrName>
                                          <p:attrName>ppt_y</p:attrName>
                                        </p:attrNameLst>
                                      </p:cBhvr>
                                      <p:rCtr x="-443" y="-3380"/>
                                    </p:animMotion>
                                  </p:childTnLst>
                                </p:cTn>
                              </p:par>
                              <p:par>
                                <p:cTn id="23" presetID="0" presetClass="path" presetSubtype="0" accel="50000" decel="50000" fill="hold" grpId="0" nodeType="withEffect">
                                  <p:stCondLst>
                                    <p:cond delay="0"/>
                                  </p:stCondLst>
                                  <p:childTnLst>
                                    <p:animMotion origin="layout" path="M -0.06941 -0.27106 C -0.06407 -0.24884 -0.05847 -0.22662 -0.05183 -0.20856 C -0.04532 -0.1905 -0.03907 -0.18009 -0.02969 -0.16273 C -0.02032 -0.1456 -0.00834 -0.125 0.00442 -0.10463 C 0.01705 -0.08402 0.03229 -0.05694 0.04661 -0.04004 C 0.0608 -0.02291 0.07226 -0.0125 0.08984 -0.00254 C 0.10755 0.00764 0.13255 0.01667 0.15208 0.02037 C 0.17161 0.02431 0.19414 0.02223 0.20703 0.02037 C 0.22005 0.01875 0.22474 0.01436 0.22942 0.00996 " pathEditMode="relative" rAng="0" ptsTypes="AAAAAAAAA">
                                      <p:cBhvr>
                                        <p:cTn id="24" dur="6000" fill="hold"/>
                                        <p:tgtEl>
                                          <p:spTgt spid="11"/>
                                        </p:tgtEl>
                                        <p:attrNameLst>
                                          <p:attrName>ppt_x</p:attrName>
                                          <p:attrName>ppt_y</p:attrName>
                                        </p:attrNameLst>
                                      </p:cBhvr>
                                      <p:rCtr x="14935" y="14676"/>
                                    </p:animMotion>
                                  </p:childTnLst>
                                </p:cTn>
                              </p:par>
                              <p:par>
                                <p:cTn id="25" presetID="0" presetClass="path" presetSubtype="0" accel="50000" decel="50000" fill="hold" grpId="1" nodeType="withEffect">
                                  <p:stCondLst>
                                    <p:cond delay="6000"/>
                                  </p:stCondLst>
                                  <p:childTnLst>
                                    <p:animMotion origin="layout" path="M 0.51679 0.00208 L 1.06471 0.00463 " pathEditMode="relative" rAng="0" ptsTypes="AA">
                                      <p:cBhvr>
                                        <p:cTn id="26" dur="1000" fill="hold"/>
                                        <p:tgtEl>
                                          <p:spTgt spid="13"/>
                                        </p:tgtEl>
                                        <p:attrNameLst>
                                          <p:attrName>ppt_x</p:attrName>
                                          <p:attrName>ppt_y</p:attrName>
                                        </p:attrNameLst>
                                      </p:cBhvr>
                                      <p:rCtr x="27396" y="116"/>
                                    </p:animMotion>
                                  </p:childTnLst>
                                </p:cTn>
                              </p:par>
                              <p:par>
                                <p:cTn id="27" presetID="0" presetClass="path" presetSubtype="0" accel="50000" decel="50000" fill="hold" grpId="1" nodeType="withEffect">
                                  <p:stCondLst>
                                    <p:cond delay="6000"/>
                                  </p:stCondLst>
                                  <p:childTnLst>
                                    <p:animMotion origin="layout" path="M 0.52084 0.00208 L 1.06237 0.00254 " pathEditMode="relative" rAng="0" ptsTypes="AA">
                                      <p:cBhvr>
                                        <p:cTn id="28" dur="1000" fill="hold"/>
                                        <p:tgtEl>
                                          <p:spTgt spid="14"/>
                                        </p:tgtEl>
                                        <p:attrNameLst>
                                          <p:attrName>ppt_x</p:attrName>
                                          <p:attrName>ppt_y</p:attrName>
                                        </p:attrNameLst>
                                      </p:cBhvr>
                                      <p:rCtr x="27018" y="0"/>
                                    </p:animMotion>
                                  </p:childTnLst>
                                </p:cTn>
                              </p:par>
                              <p:par>
                                <p:cTn id="29" presetID="0" presetClass="path" presetSubtype="0" accel="50000" decel="50000" fill="hold" grpId="1" nodeType="withEffect">
                                  <p:stCondLst>
                                    <p:cond delay="6000"/>
                                  </p:stCondLst>
                                  <p:childTnLst>
                                    <p:animMotion origin="layout" path="M -4.16667E-6 3.33333E-6 L 0.29258 -0.71829 " pathEditMode="relative" rAng="0" ptsTypes="AA">
                                      <p:cBhvr>
                                        <p:cTn id="30" dur="1000" fill="hold"/>
                                        <p:tgtEl>
                                          <p:spTgt spid="15"/>
                                        </p:tgtEl>
                                        <p:attrNameLst>
                                          <p:attrName>ppt_x</p:attrName>
                                          <p:attrName>ppt_y</p:attrName>
                                        </p:attrNameLst>
                                      </p:cBhvr>
                                      <p:rCtr x="14622" y="-35926"/>
                                    </p:animMotion>
                                  </p:childTnLst>
                                </p:cTn>
                              </p:par>
                              <p:par>
                                <p:cTn id="31" presetID="0" presetClass="path" presetSubtype="0" accel="50000" decel="50000" fill="hold" grpId="1" nodeType="withEffect">
                                  <p:stCondLst>
                                    <p:cond delay="6000"/>
                                  </p:stCondLst>
                                  <p:childTnLst>
                                    <p:animMotion origin="layout" path="M -4.16667E-6 4.44444E-6 L 0.29414 -0.71621 " pathEditMode="relative" rAng="0" ptsTypes="AA">
                                      <p:cBhvr>
                                        <p:cTn id="32" dur="1000" fill="hold"/>
                                        <p:tgtEl>
                                          <p:spTgt spid="10"/>
                                        </p:tgtEl>
                                        <p:attrNameLst>
                                          <p:attrName>ppt_x</p:attrName>
                                          <p:attrName>ppt_y</p:attrName>
                                        </p:attrNameLst>
                                      </p:cBhvr>
                                      <p:rCtr x="14701" y="-35810"/>
                                    </p:animMotion>
                                  </p:childTnLst>
                                </p:cTn>
                              </p:par>
                              <p:par>
                                <p:cTn id="33" presetID="0" presetClass="path" presetSubtype="0" accel="50000" decel="50000" fill="hold" nodeType="withEffect">
                                  <p:stCondLst>
                                    <p:cond delay="6000"/>
                                  </p:stCondLst>
                                  <p:childTnLst>
                                    <p:animMotion origin="layout" path="M -0.0668 -0.06783 L 0.29336 -0.72153 " pathEditMode="relative" rAng="0" ptsTypes="AA">
                                      <p:cBhvr>
                                        <p:cTn id="34" dur="1000" fill="hold"/>
                                        <p:tgtEl>
                                          <p:spTgt spid="8"/>
                                        </p:tgtEl>
                                        <p:attrNameLst>
                                          <p:attrName>ppt_x</p:attrName>
                                          <p:attrName>ppt_y</p:attrName>
                                        </p:attrNameLst>
                                      </p:cBhvr>
                                      <p:rCtr x="18008" y="-32454"/>
                                    </p:animMotion>
                                  </p:childTnLst>
                                </p:cTn>
                              </p:par>
                              <p:par>
                                <p:cTn id="35" presetID="0" presetClass="path" presetSubtype="0" accel="50000" decel="50000" fill="hold" grpId="1" nodeType="withEffect">
                                  <p:stCondLst>
                                    <p:cond delay="6000"/>
                                  </p:stCondLst>
                                  <p:childTnLst>
                                    <p:animMotion origin="layout" path="M 0.22942 0.00996 L 0.20859 -0.35694 " pathEditMode="relative" rAng="0" ptsTypes="AA">
                                      <p:cBhvr>
                                        <p:cTn id="36" dur="1000" fill="hold"/>
                                        <p:tgtEl>
                                          <p:spTgt spid="11"/>
                                        </p:tgtEl>
                                        <p:attrNameLst>
                                          <p:attrName>ppt_x</p:attrName>
                                          <p:attrName>ppt_y</p:attrName>
                                        </p:attrNameLst>
                                      </p:cBhvr>
                                      <p:rCtr x="-1042" y="-18356"/>
                                    </p:animMotion>
                                  </p:childTnLst>
                                </p:cTn>
                              </p:par>
                              <p:par>
                                <p:cTn id="37" presetID="0" presetClass="path" presetSubtype="0" accel="50000" decel="50000" fill="hold" grpId="3" nodeType="withEffect">
                                  <p:stCondLst>
                                    <p:cond delay="6000"/>
                                  </p:stCondLst>
                                  <p:childTnLst>
                                    <p:animMotion origin="layout" path="M -0.16054 0.04028 L 0.08099 0.51667 " pathEditMode="relative" rAng="0" ptsTypes="AA">
                                      <p:cBhvr>
                                        <p:cTn id="38" dur="1000" fill="hold"/>
                                        <p:tgtEl>
                                          <p:spTgt spid="12"/>
                                        </p:tgtEl>
                                        <p:attrNameLst>
                                          <p:attrName>ppt_x</p:attrName>
                                          <p:attrName>ppt_y</p:attrName>
                                        </p:attrNameLst>
                                      </p:cBhvr>
                                      <p:rCtr x="12070" y="23819"/>
                                    </p:animMotion>
                                  </p:childTnLst>
                                </p:cTn>
                              </p:par>
                              <p:par>
                                <p:cTn id="39" presetID="0" presetClass="path" presetSubtype="0" accel="50000" decel="50000" fill="hold" nodeType="withEffect">
                                  <p:stCondLst>
                                    <p:cond delay="6000"/>
                                  </p:stCondLst>
                                  <p:childTnLst>
                                    <p:animMotion origin="layout" path="M -0.00234 -0.00185 L 0.96784 1.85185E-6 " pathEditMode="relative" rAng="0" ptsTypes="AA">
                                      <p:cBhvr>
                                        <p:cTn id="40" dur="1000" fill="hold"/>
                                        <p:tgtEl>
                                          <p:spTgt spid="18"/>
                                        </p:tgtEl>
                                        <p:attrNameLst>
                                          <p:attrName>ppt_x</p:attrName>
                                          <p:attrName>ppt_y</p:attrName>
                                        </p:attrNameLst>
                                      </p:cBhvr>
                                      <p:rCtr x="48503" y="93"/>
                                    </p:animMotion>
                                  </p:childTnLst>
                                </p:cTn>
                              </p:par>
                              <p:par>
                                <p:cTn id="41" presetID="0" presetClass="path" presetSubtype="0" accel="50000" decel="50000" fill="hold" grpId="0" nodeType="withEffect">
                                  <p:stCondLst>
                                    <p:cond delay="6000"/>
                                  </p:stCondLst>
                                  <p:childTnLst>
                                    <p:animMotion origin="layout" path="M 0 0 L 0 -0.19954 " pathEditMode="relative" ptsTypes="AA">
                                      <p:cBhvr>
                                        <p:cTn id="42" dur="1000" fill="hold"/>
                                        <p:tgtEl>
                                          <p:spTgt spid="22"/>
                                        </p:tgtEl>
                                        <p:attrNameLst>
                                          <p:attrName>ppt_x</p:attrName>
                                          <p:attrName>ppt_y</p:attrName>
                                        </p:attrNameLst>
                                      </p:cBhvr>
                                    </p:animMotion>
                                  </p:childTnLst>
                                </p:cTn>
                              </p:par>
                              <p:par>
                                <p:cTn id="43" presetID="0" presetClass="path" presetSubtype="0" accel="50000" decel="50000" fill="hold" grpId="0" nodeType="withEffect">
                                  <p:stCondLst>
                                    <p:cond delay="6000"/>
                                  </p:stCondLst>
                                  <p:childTnLst>
                                    <p:animMotion origin="layout" path="M 0 0 L 0 -0.19954 " pathEditMode="relative" ptsTypes="AA">
                                      <p:cBhvr>
                                        <p:cTn id="44" dur="1000" fill="hold"/>
                                        <p:tgtEl>
                                          <p:spTgt spid="2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2" grpId="2" animBg="1"/>
      <p:bldP spid="12" grpId="3" animBg="1"/>
      <p:bldP spid="10" grpId="0" animBg="1"/>
      <p:bldP spid="10" grpId="1" animBg="1"/>
      <p:bldP spid="11" grpId="0" animBg="1"/>
      <p:bldP spid="11" grpId="1" animBg="1"/>
      <p:bldP spid="15" grpId="0" animBg="1"/>
      <p:bldP spid="15" grpId="1" animBg="1"/>
      <p:bldP spid="14" grpId="0" animBg="1"/>
      <p:bldP spid="14" grpId="1" animBg="1"/>
      <p:bldP spid="13" grpId="0" animBg="1"/>
      <p:bldP spid="13" grpId="1" animBg="1"/>
      <p:bldP spid="22" grpId="0" animBg="1"/>
      <p:bldP spid="23" grpId="0" animBg="1"/>
    </p:bldLst>
  </p:timing>
  <p:extLst mod="1">
    <p:ext uri="{DCECCB84-F9BA-43D5-87BE-67443E8EF086}">
      <p15:sldGuideLst xmlns:p15="http://schemas.microsoft.com/office/powerpoint/2012/main">
        <p15:guide id="1" orient="horz" pos="3648" userDrawn="1">
          <p15:clr>
            <a:srgbClr val="FBAE40"/>
          </p15:clr>
        </p15:guide>
        <p15:guide id="2" pos="30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ayout personalizzato">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57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7057358"/>
      </p:ext>
    </p:extLst>
  </p:cSld>
  <p:clrMap bg1="lt1" tx1="dk1" bg2="lt2" tx2="dk2" accent1="accent1" accent2="accent2" accent3="accent3" accent4="accent4" accent5="accent5" accent6="accent6" hlink="hlink" folHlink="folHlink"/>
  <p:sldLayoutIdLst>
    <p:sldLayoutId id="2147483655" r:id="rId1"/>
    <p:sldLayoutId id="214748365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Edith_Wharton" TargetMode="External"/><Relationship Id="rId2" Type="http://schemas.openxmlformats.org/officeDocument/2006/relationships/hyperlink" Target="https://www.sparknotes.com/lit/frome/themes/" TargetMode="External"/><Relationship Id="rId1" Type="http://schemas.openxmlformats.org/officeDocument/2006/relationships/slideLayout" Target="../slideLayouts/slideLayout2.xml"/><Relationship Id="rId4" Type="http://schemas.openxmlformats.org/officeDocument/2006/relationships/hyperlink" Target="https://en.wikipedia.org/wiki/Gilded_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alpha val="49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EBA49-4268-2B49-80C2-1F1895C5F4C2}"/>
              </a:ext>
            </a:extLst>
          </p:cNvPr>
          <p:cNvSpPr>
            <a:spLocks noGrp="1"/>
          </p:cNvSpPr>
          <p:nvPr>
            <p:ph type="title"/>
          </p:nvPr>
        </p:nvSpPr>
        <p:spPr>
          <a:xfrm>
            <a:off x="7885368" y="1919508"/>
            <a:ext cx="3831487" cy="2402536"/>
          </a:xfrm>
        </p:spPr>
        <p:txBody>
          <a:bodyPr rtlCol="0"/>
          <a:lstStyle/>
          <a:p>
            <a:pPr rtl="0"/>
            <a:r>
              <a:rPr lang="it-IT" sz="2800" dirty="0">
                <a:latin typeface="Dante" panose="02020502050200020203" pitchFamily="18" charset="0"/>
              </a:rPr>
              <a:t>«</a:t>
            </a:r>
            <a:r>
              <a:rPr lang="it-IT" sz="4800" dirty="0">
                <a:latin typeface="Dante" panose="02020502050200020203" pitchFamily="18" charset="0"/>
              </a:rPr>
              <a:t>Ethan </a:t>
            </a:r>
            <a:r>
              <a:rPr lang="it-IT" sz="4800" dirty="0" err="1">
                <a:latin typeface="Dante" panose="02020502050200020203" pitchFamily="18" charset="0"/>
              </a:rPr>
              <a:t>Frome</a:t>
            </a:r>
            <a:r>
              <a:rPr lang="it-IT" sz="4800" dirty="0">
                <a:latin typeface="Dante" panose="02020502050200020203" pitchFamily="18" charset="0"/>
              </a:rPr>
              <a:t>» </a:t>
            </a:r>
            <a:r>
              <a:rPr lang="it-IT" sz="2800" dirty="0">
                <a:latin typeface="Dante" panose="02020502050200020203" pitchFamily="18" charset="0"/>
              </a:rPr>
              <a:t>by </a:t>
            </a:r>
            <a:br>
              <a:rPr lang="it-IT" sz="2800" dirty="0">
                <a:latin typeface="Dante" panose="02020502050200020203" pitchFamily="18" charset="0"/>
              </a:rPr>
            </a:br>
            <a:r>
              <a:rPr lang="it-IT" dirty="0">
                <a:latin typeface="Dante" panose="02020502050200020203" pitchFamily="18" charset="0"/>
              </a:rPr>
              <a:t>Edith Wharton</a:t>
            </a:r>
            <a:endParaRPr lang="it-IT" sz="4600" dirty="0">
              <a:latin typeface="Dante" panose="02020502050200020203" pitchFamily="18" charset="0"/>
            </a:endParaRPr>
          </a:p>
        </p:txBody>
      </p:sp>
      <p:sp>
        <p:nvSpPr>
          <p:cNvPr id="3" name="CasellaDiTesto 2">
            <a:extLst>
              <a:ext uri="{FF2B5EF4-FFF2-40B4-BE49-F238E27FC236}">
                <a16:creationId xmlns:a16="http://schemas.microsoft.com/office/drawing/2014/main" id="{0BA2F5A7-1970-487F-B3C7-2EB2087B80BE}"/>
              </a:ext>
            </a:extLst>
          </p:cNvPr>
          <p:cNvSpPr txBox="1"/>
          <p:nvPr/>
        </p:nvSpPr>
        <p:spPr>
          <a:xfrm>
            <a:off x="9200558" y="6396335"/>
            <a:ext cx="2991441" cy="461665"/>
          </a:xfrm>
          <a:prstGeom prst="rect">
            <a:avLst/>
          </a:prstGeom>
          <a:noFill/>
        </p:spPr>
        <p:txBody>
          <a:bodyPr wrap="square" rtlCol="0">
            <a:spAutoFit/>
          </a:bodyPr>
          <a:lstStyle/>
          <a:p>
            <a:r>
              <a:rPr lang="it-IT" sz="1200" dirty="0">
                <a:solidFill>
                  <a:schemeClr val="bg2"/>
                </a:solidFill>
              </a:rPr>
              <a:t>Samantha Giannangeli              5^ NLSU</a:t>
            </a:r>
            <a:br>
              <a:rPr lang="it-IT" sz="1200" dirty="0">
                <a:solidFill>
                  <a:schemeClr val="bg2"/>
                </a:solidFill>
              </a:rPr>
            </a:br>
            <a:r>
              <a:rPr lang="it-IT" sz="1200" dirty="0">
                <a:solidFill>
                  <a:schemeClr val="bg2"/>
                </a:solidFill>
              </a:rPr>
              <a:t>S.Y. 2018/2019</a:t>
            </a:r>
          </a:p>
        </p:txBody>
      </p:sp>
    </p:spTree>
    <p:extLst>
      <p:ext uri="{BB962C8B-B14F-4D97-AF65-F5344CB8AC3E}">
        <p14:creationId xmlns:p14="http://schemas.microsoft.com/office/powerpoint/2010/main" val="351715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2F6858BE-9D1C-447F-91C4-3222F6D6F8E6}"/>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A57871D3-1347-4147-BDD2-C267FE1D6D62}"/>
              </a:ext>
            </a:extLst>
          </p:cNvPr>
          <p:cNvPicPr>
            <a:picLocks noChangeAspect="1"/>
          </p:cNvPicPr>
          <p:nvPr/>
        </p:nvPicPr>
        <p:blipFill>
          <a:blip r:embed="rId2"/>
          <a:stretch>
            <a:fillRect/>
          </a:stretch>
        </p:blipFill>
        <p:spPr>
          <a:xfrm rot="10800000">
            <a:off x="9070579" y="4318796"/>
            <a:ext cx="3121423" cy="2554445"/>
          </a:xfrm>
          <a:prstGeom prst="rect">
            <a:avLst/>
          </a:prstGeom>
        </p:spPr>
      </p:pic>
      <p:pic>
        <p:nvPicPr>
          <p:cNvPr id="12" name="Immagine 11">
            <a:extLst>
              <a:ext uri="{FF2B5EF4-FFF2-40B4-BE49-F238E27FC236}">
                <a16:creationId xmlns:a16="http://schemas.microsoft.com/office/drawing/2014/main" id="{D67699B5-A84E-49C6-8401-ECB66681F248}"/>
              </a:ext>
            </a:extLst>
          </p:cNvPr>
          <p:cNvPicPr>
            <a:picLocks noChangeAspect="1"/>
          </p:cNvPicPr>
          <p:nvPr/>
        </p:nvPicPr>
        <p:blipFill>
          <a:blip r:embed="rId2"/>
          <a:stretch>
            <a:fillRect/>
          </a:stretch>
        </p:blipFill>
        <p:spPr>
          <a:xfrm rot="16200000">
            <a:off x="-283489" y="4035307"/>
            <a:ext cx="3121423" cy="2554445"/>
          </a:xfrm>
          <a:prstGeom prst="rect">
            <a:avLst/>
          </a:prstGeom>
        </p:spPr>
      </p:pic>
      <p:pic>
        <p:nvPicPr>
          <p:cNvPr id="11" name="Immagine 10">
            <a:extLst>
              <a:ext uri="{FF2B5EF4-FFF2-40B4-BE49-F238E27FC236}">
                <a16:creationId xmlns:a16="http://schemas.microsoft.com/office/drawing/2014/main" id="{1CECAFDB-F5F7-4B6B-8F6B-F7E5D04A68D5}"/>
              </a:ext>
            </a:extLst>
          </p:cNvPr>
          <p:cNvPicPr>
            <a:picLocks noChangeAspect="1"/>
          </p:cNvPicPr>
          <p:nvPr/>
        </p:nvPicPr>
        <p:blipFill>
          <a:blip r:embed="rId2"/>
          <a:stretch>
            <a:fillRect/>
          </a:stretch>
        </p:blipFill>
        <p:spPr>
          <a:xfrm rot="5400000">
            <a:off x="9354066" y="283489"/>
            <a:ext cx="3121423" cy="2554445"/>
          </a:xfrm>
          <a:prstGeom prst="rect">
            <a:avLst/>
          </a:prstGeom>
        </p:spPr>
      </p:pic>
      <p:sp>
        <p:nvSpPr>
          <p:cNvPr id="2" name="CasellaDiTesto 1">
            <a:extLst>
              <a:ext uri="{FF2B5EF4-FFF2-40B4-BE49-F238E27FC236}">
                <a16:creationId xmlns:a16="http://schemas.microsoft.com/office/drawing/2014/main" id="{C2CE69DA-921D-4212-8B77-0B615BE73F3A}"/>
              </a:ext>
            </a:extLst>
          </p:cNvPr>
          <p:cNvSpPr txBox="1"/>
          <p:nvPr/>
        </p:nvSpPr>
        <p:spPr>
          <a:xfrm>
            <a:off x="3192544" y="149351"/>
            <a:ext cx="5806911" cy="769441"/>
          </a:xfrm>
          <a:prstGeom prst="rect">
            <a:avLst/>
          </a:prstGeom>
          <a:noFill/>
          <a:ln w="19050">
            <a:solidFill>
              <a:schemeClr val="tx1"/>
            </a:solidFill>
          </a:ln>
        </p:spPr>
        <p:txBody>
          <a:bodyPr wrap="square" rtlCol="0">
            <a:spAutoFit/>
          </a:bodyPr>
          <a:lstStyle/>
          <a:p>
            <a:pPr algn="ctr"/>
            <a:r>
              <a:rPr lang="it-IT" sz="4400" dirty="0">
                <a:latin typeface="Dante" panose="02020502050200020203" pitchFamily="18" charset="0"/>
              </a:rPr>
              <a:t>Personal opinion</a:t>
            </a:r>
          </a:p>
        </p:txBody>
      </p:sp>
      <p:sp>
        <p:nvSpPr>
          <p:cNvPr id="10" name="Striscia diagonale 9">
            <a:extLst>
              <a:ext uri="{FF2B5EF4-FFF2-40B4-BE49-F238E27FC236}">
                <a16:creationId xmlns:a16="http://schemas.microsoft.com/office/drawing/2014/main" id="{D20FCCDC-CCA9-47B0-B83E-972C66C68310}"/>
              </a:ext>
            </a:extLst>
          </p:cNvPr>
          <p:cNvSpPr/>
          <p:nvPr/>
        </p:nvSpPr>
        <p:spPr>
          <a:xfrm>
            <a:off x="0" y="-1"/>
            <a:ext cx="3098800" cy="2529841"/>
          </a:xfrm>
          <a:prstGeom prst="diagStripe">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Triangolo rettangolo 4">
            <a:extLst>
              <a:ext uri="{FF2B5EF4-FFF2-40B4-BE49-F238E27FC236}">
                <a16:creationId xmlns:a16="http://schemas.microsoft.com/office/drawing/2014/main" id="{25104581-79AB-4A69-9294-3FE0244C693D}"/>
              </a:ext>
            </a:extLst>
          </p:cNvPr>
          <p:cNvSpPr/>
          <p:nvPr/>
        </p:nvSpPr>
        <p:spPr>
          <a:xfrm rot="5400000">
            <a:off x="35560" y="-35560"/>
            <a:ext cx="2092960" cy="2164080"/>
          </a:xfrm>
          <a:prstGeom prst="rtTriangl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0F03296A-F302-45A9-B313-75B3CEC56409}"/>
              </a:ext>
            </a:extLst>
          </p:cNvPr>
          <p:cNvPicPr>
            <a:picLocks noChangeAspect="1"/>
          </p:cNvPicPr>
          <p:nvPr/>
        </p:nvPicPr>
        <p:blipFill>
          <a:blip r:embed="rId3"/>
          <a:stretch>
            <a:fillRect/>
          </a:stretch>
        </p:blipFill>
        <p:spPr>
          <a:xfrm rot="16200000">
            <a:off x="-36583" y="4735581"/>
            <a:ext cx="2188654" cy="2115495"/>
          </a:xfrm>
          <a:prstGeom prst="rect">
            <a:avLst/>
          </a:prstGeom>
        </p:spPr>
      </p:pic>
      <p:pic>
        <p:nvPicPr>
          <p:cNvPr id="15" name="Immagine 14">
            <a:extLst>
              <a:ext uri="{FF2B5EF4-FFF2-40B4-BE49-F238E27FC236}">
                <a16:creationId xmlns:a16="http://schemas.microsoft.com/office/drawing/2014/main" id="{51A1CDDD-3C87-4166-BE3E-855C92192A47}"/>
              </a:ext>
            </a:extLst>
          </p:cNvPr>
          <p:cNvPicPr>
            <a:picLocks noChangeAspect="1"/>
          </p:cNvPicPr>
          <p:nvPr/>
        </p:nvPicPr>
        <p:blipFill>
          <a:blip r:embed="rId3"/>
          <a:stretch>
            <a:fillRect/>
          </a:stretch>
        </p:blipFill>
        <p:spPr>
          <a:xfrm rot="5400000">
            <a:off x="10039926" y="36580"/>
            <a:ext cx="2188654" cy="2115495"/>
          </a:xfrm>
          <a:prstGeom prst="rect">
            <a:avLst/>
          </a:prstGeom>
        </p:spPr>
      </p:pic>
      <p:pic>
        <p:nvPicPr>
          <p:cNvPr id="17" name="Immagine 16">
            <a:extLst>
              <a:ext uri="{FF2B5EF4-FFF2-40B4-BE49-F238E27FC236}">
                <a16:creationId xmlns:a16="http://schemas.microsoft.com/office/drawing/2014/main" id="{12C40B08-8CED-4103-8C6E-854A1560EF95}"/>
              </a:ext>
            </a:extLst>
          </p:cNvPr>
          <p:cNvPicPr>
            <a:picLocks noChangeAspect="1"/>
          </p:cNvPicPr>
          <p:nvPr/>
        </p:nvPicPr>
        <p:blipFill>
          <a:blip r:embed="rId4"/>
          <a:stretch>
            <a:fillRect/>
          </a:stretch>
        </p:blipFill>
        <p:spPr>
          <a:xfrm rot="5400000">
            <a:off x="10039929" y="4735582"/>
            <a:ext cx="2115495" cy="2188654"/>
          </a:xfrm>
          <a:prstGeom prst="rect">
            <a:avLst/>
          </a:prstGeom>
        </p:spPr>
      </p:pic>
      <p:sp>
        <p:nvSpPr>
          <p:cNvPr id="18" name="CasellaDiTesto 17">
            <a:extLst>
              <a:ext uri="{FF2B5EF4-FFF2-40B4-BE49-F238E27FC236}">
                <a16:creationId xmlns:a16="http://schemas.microsoft.com/office/drawing/2014/main" id="{DE925184-A20E-472E-8201-AE08877F5029}"/>
              </a:ext>
            </a:extLst>
          </p:cNvPr>
          <p:cNvSpPr txBox="1"/>
          <p:nvPr/>
        </p:nvSpPr>
        <p:spPr>
          <a:xfrm>
            <a:off x="3261358" y="1440789"/>
            <a:ext cx="5669282" cy="5940088"/>
          </a:xfrm>
          <a:prstGeom prst="rect">
            <a:avLst/>
          </a:prstGeom>
          <a:noFill/>
        </p:spPr>
        <p:txBody>
          <a:bodyPr wrap="square" rtlCol="0">
            <a:spAutoFit/>
          </a:bodyPr>
          <a:lstStyle/>
          <a:p>
            <a:pPr algn="just"/>
            <a:r>
              <a:rPr lang="it-IT" sz="2000" dirty="0" err="1">
                <a:latin typeface="Dante" panose="02020502050200020203" pitchFamily="18" charset="0"/>
              </a:rPr>
              <a:t>Ethan’s</a:t>
            </a:r>
            <a:r>
              <a:rPr lang="it-IT" sz="2000" dirty="0">
                <a:latin typeface="Dante" panose="02020502050200020203" pitchFamily="18" charset="0"/>
              </a:rPr>
              <a:t> </a:t>
            </a:r>
            <a:r>
              <a:rPr lang="it-IT" sz="2000" dirty="0" err="1">
                <a:latin typeface="Dante" panose="02020502050200020203" pitchFamily="18" charset="0"/>
              </a:rPr>
              <a:t>sudden</a:t>
            </a:r>
            <a:r>
              <a:rPr lang="it-IT" sz="2000" dirty="0">
                <a:latin typeface="Dante" panose="02020502050200020203" pitchFamily="18" charset="0"/>
              </a:rPr>
              <a:t> love for Mattie </a:t>
            </a:r>
            <a:r>
              <a:rPr lang="it-IT" sz="2000" dirty="0" err="1">
                <a:latin typeface="Dante" panose="02020502050200020203" pitchFamily="18" charset="0"/>
              </a:rPr>
              <a:t>particularly</a:t>
            </a:r>
            <a:r>
              <a:rPr lang="it-IT" sz="2000" dirty="0">
                <a:latin typeface="Dante" panose="02020502050200020203" pitchFamily="18" charset="0"/>
              </a:rPr>
              <a:t> </a:t>
            </a:r>
            <a:r>
              <a:rPr lang="it-IT" sz="2000" dirty="0" err="1">
                <a:latin typeface="Dante" panose="02020502050200020203" pitchFamily="18" charset="0"/>
              </a:rPr>
              <a:t>struck</a:t>
            </a:r>
            <a:r>
              <a:rPr lang="it-IT" sz="2000" dirty="0">
                <a:latin typeface="Dante" panose="02020502050200020203" pitchFamily="18" charset="0"/>
              </a:rPr>
              <a:t> me for </a:t>
            </a:r>
            <a:r>
              <a:rPr lang="it-IT" sz="2000" dirty="0" err="1">
                <a:latin typeface="Dante" panose="02020502050200020203" pitchFamily="18" charset="0"/>
              </a:rPr>
              <a:t>its</a:t>
            </a:r>
            <a:r>
              <a:rPr lang="it-IT" sz="2000" dirty="0">
                <a:latin typeface="Dante" panose="02020502050200020203" pitchFamily="18" charset="0"/>
              </a:rPr>
              <a:t> </a:t>
            </a:r>
            <a:r>
              <a:rPr lang="it-IT" sz="2000" b="1" dirty="0" err="1">
                <a:latin typeface="Dante" panose="02020502050200020203" pitchFamily="18" charset="0"/>
              </a:rPr>
              <a:t>depth</a:t>
            </a:r>
            <a:r>
              <a:rPr lang="it-IT" sz="2000" dirty="0">
                <a:latin typeface="Dante" panose="02020502050200020203" pitchFamily="18" charset="0"/>
              </a:rPr>
              <a:t> and </a:t>
            </a:r>
            <a:r>
              <a:rPr lang="it-IT" sz="2000" b="1" dirty="0" err="1">
                <a:latin typeface="Dante" panose="02020502050200020203" pitchFamily="18" charset="0"/>
              </a:rPr>
              <a:t>passion</a:t>
            </a:r>
            <a:r>
              <a:rPr lang="it-IT" sz="2000" dirty="0">
                <a:latin typeface="Dante" panose="02020502050200020203" pitchFamily="18" charset="0"/>
              </a:rPr>
              <a:t>. </a:t>
            </a:r>
          </a:p>
          <a:p>
            <a:pPr algn="just"/>
            <a:endParaRPr lang="it-IT" sz="2000" dirty="0">
              <a:latin typeface="Dante" panose="02020502050200020203" pitchFamily="18" charset="0"/>
            </a:endParaRPr>
          </a:p>
          <a:p>
            <a:pPr algn="just"/>
            <a:r>
              <a:rPr lang="it-IT" sz="2000" dirty="0">
                <a:latin typeface="Dante" panose="02020502050200020203" pitchFamily="18" charset="0"/>
              </a:rPr>
              <a:t>I </a:t>
            </a:r>
            <a:r>
              <a:rPr lang="it-IT" sz="2000" dirty="0" err="1">
                <a:latin typeface="Dante" panose="02020502050200020203" pitchFamily="18" charset="0"/>
              </a:rPr>
              <a:t>felt</a:t>
            </a:r>
            <a:r>
              <a:rPr lang="it-IT" sz="2000" dirty="0">
                <a:latin typeface="Dante" panose="02020502050200020203" pitchFamily="18" charset="0"/>
              </a:rPr>
              <a:t> the </a:t>
            </a:r>
            <a:r>
              <a:rPr lang="it-IT" sz="2000" dirty="0" err="1">
                <a:latin typeface="Dante" panose="02020502050200020203" pitchFamily="18" charset="0"/>
              </a:rPr>
              <a:t>protagonist’s</a:t>
            </a:r>
            <a:r>
              <a:rPr lang="it-IT" sz="2000" dirty="0">
                <a:latin typeface="Dante" panose="02020502050200020203" pitchFamily="18" charset="0"/>
              </a:rPr>
              <a:t> </a:t>
            </a:r>
            <a:r>
              <a:rPr lang="it-IT" sz="2000" dirty="0" err="1">
                <a:latin typeface="Dante" panose="02020502050200020203" pitchFamily="18" charset="0"/>
              </a:rPr>
              <a:t>true</a:t>
            </a:r>
            <a:r>
              <a:rPr lang="it-IT" sz="2000" dirty="0">
                <a:latin typeface="Dante" panose="02020502050200020203" pitchFamily="18" charset="0"/>
              </a:rPr>
              <a:t> and </a:t>
            </a:r>
            <a:r>
              <a:rPr lang="it-IT" sz="2000" b="1" dirty="0" err="1">
                <a:latin typeface="Dante" panose="02020502050200020203" pitchFamily="18" charset="0"/>
              </a:rPr>
              <a:t>spontaneous</a:t>
            </a:r>
            <a:r>
              <a:rPr lang="it-IT" sz="2000" dirty="0">
                <a:latin typeface="Dante" panose="02020502050200020203" pitchFamily="18" charset="0"/>
              </a:rPr>
              <a:t> feeling for the girl. </a:t>
            </a:r>
          </a:p>
          <a:p>
            <a:pPr algn="just"/>
            <a:endParaRPr lang="it-IT" sz="2000" dirty="0">
              <a:latin typeface="Dante" panose="02020502050200020203" pitchFamily="18" charset="0"/>
            </a:endParaRPr>
          </a:p>
          <a:p>
            <a:pPr algn="just"/>
            <a:r>
              <a:rPr lang="it-IT" sz="2000" dirty="0" err="1">
                <a:latin typeface="Dante" panose="02020502050200020203" pitchFamily="18" charset="0"/>
              </a:rPr>
              <a:t>Especially</a:t>
            </a:r>
            <a:r>
              <a:rPr lang="it-IT" sz="2000" dirty="0">
                <a:latin typeface="Dante" panose="02020502050200020203" pitchFamily="18" charset="0"/>
              </a:rPr>
              <a:t> </a:t>
            </a:r>
            <a:r>
              <a:rPr lang="it-IT" sz="2000" dirty="0" err="1">
                <a:latin typeface="Dante" panose="02020502050200020203" pitchFamily="18" charset="0"/>
              </a:rPr>
              <a:t>at</a:t>
            </a:r>
            <a:r>
              <a:rPr lang="it-IT" sz="2000" dirty="0">
                <a:latin typeface="Dante" panose="02020502050200020203" pitchFamily="18" charset="0"/>
              </a:rPr>
              <a:t> the end I </a:t>
            </a:r>
            <a:r>
              <a:rPr lang="it-IT" sz="2000" dirty="0" err="1">
                <a:latin typeface="Dante" panose="02020502050200020203" pitchFamily="18" charset="0"/>
              </a:rPr>
              <a:t>was</a:t>
            </a:r>
            <a:r>
              <a:rPr lang="it-IT" sz="2000" dirty="0">
                <a:latin typeface="Dante" panose="02020502050200020203" pitchFamily="18" charset="0"/>
              </a:rPr>
              <a:t> </a:t>
            </a:r>
            <a:r>
              <a:rPr lang="it-IT" sz="2000" dirty="0" err="1">
                <a:latin typeface="Dante" panose="02020502050200020203" pitchFamily="18" charset="0"/>
              </a:rPr>
              <a:t>impressed</a:t>
            </a:r>
            <a:r>
              <a:rPr lang="it-IT" sz="2000" dirty="0">
                <a:latin typeface="Dante" panose="02020502050200020203" pitchFamily="18" charset="0"/>
              </a:rPr>
              <a:t> by the </a:t>
            </a:r>
            <a:r>
              <a:rPr lang="it-IT" sz="2000" b="1" dirty="0">
                <a:latin typeface="Dante" panose="02020502050200020203" pitchFamily="18" charset="0"/>
              </a:rPr>
              <a:t>power</a:t>
            </a:r>
            <a:r>
              <a:rPr lang="it-IT" sz="2000" dirty="0">
                <a:latin typeface="Dante" panose="02020502050200020203" pitchFamily="18" charset="0"/>
              </a:rPr>
              <a:t> of </a:t>
            </a:r>
            <a:r>
              <a:rPr lang="it-IT" sz="2000" dirty="0" err="1">
                <a:latin typeface="Dante" panose="02020502050200020203" pitchFamily="18" charset="0"/>
              </a:rPr>
              <a:t>this</a:t>
            </a:r>
            <a:r>
              <a:rPr lang="it-IT" sz="2000" dirty="0">
                <a:latin typeface="Dante" panose="02020502050200020203" pitchFamily="18" charset="0"/>
              </a:rPr>
              <a:t> love, </a:t>
            </a:r>
            <a:r>
              <a:rPr lang="it-IT" sz="2000" dirty="0" err="1">
                <a:latin typeface="Dante" panose="02020502050200020203" pitchFamily="18" charset="0"/>
              </a:rPr>
              <a:t>which</a:t>
            </a:r>
            <a:r>
              <a:rPr lang="it-IT" sz="2000" dirty="0">
                <a:latin typeface="Dante" panose="02020502050200020203" pitchFamily="18" charset="0"/>
              </a:rPr>
              <a:t> </a:t>
            </a:r>
            <a:r>
              <a:rPr lang="it-IT" sz="2000" dirty="0" err="1">
                <a:latin typeface="Dante" panose="02020502050200020203" pitchFamily="18" charset="0"/>
              </a:rPr>
              <a:t>leads</a:t>
            </a:r>
            <a:r>
              <a:rPr lang="it-IT" sz="2000" dirty="0">
                <a:latin typeface="Dante" panose="02020502050200020203" pitchFamily="18" charset="0"/>
              </a:rPr>
              <a:t> the </a:t>
            </a:r>
            <a:r>
              <a:rPr lang="it-IT" sz="2000" dirty="0" err="1">
                <a:latin typeface="Dante" panose="02020502050200020203" pitchFamily="18" charset="0"/>
              </a:rPr>
              <a:t>two</a:t>
            </a:r>
            <a:r>
              <a:rPr lang="it-IT" sz="2000" dirty="0">
                <a:latin typeface="Dante" panose="02020502050200020203" pitchFamily="18" charset="0"/>
              </a:rPr>
              <a:t> characters to </a:t>
            </a:r>
            <a:r>
              <a:rPr lang="it-IT" sz="2000" dirty="0" err="1">
                <a:latin typeface="Dante" panose="02020502050200020203" pitchFamily="18" charset="0"/>
              </a:rPr>
              <a:t>attempt</a:t>
            </a:r>
            <a:r>
              <a:rPr lang="it-IT" sz="2000" dirty="0">
                <a:latin typeface="Dante" panose="02020502050200020203" pitchFamily="18" charset="0"/>
              </a:rPr>
              <a:t> suicide. </a:t>
            </a:r>
          </a:p>
          <a:p>
            <a:pPr algn="just"/>
            <a:endParaRPr lang="it-IT" sz="2000" dirty="0">
              <a:latin typeface="Dante" panose="02020502050200020203" pitchFamily="18" charset="0"/>
            </a:endParaRPr>
          </a:p>
          <a:p>
            <a:pPr algn="just"/>
            <a:r>
              <a:rPr lang="it-IT" sz="2000" dirty="0" err="1">
                <a:latin typeface="Dante" panose="02020502050200020203" pitchFamily="18" charset="0"/>
              </a:rPr>
              <a:t>Actually</a:t>
            </a:r>
            <a:r>
              <a:rPr lang="it-IT" sz="2000" dirty="0">
                <a:latin typeface="Dante" panose="02020502050200020203" pitchFamily="18" charset="0"/>
              </a:rPr>
              <a:t>, I </a:t>
            </a:r>
            <a:r>
              <a:rPr lang="it-IT" sz="2000" dirty="0" err="1">
                <a:latin typeface="Dante" panose="02020502050200020203" pitchFamily="18" charset="0"/>
              </a:rPr>
              <a:t>also</a:t>
            </a:r>
            <a:r>
              <a:rPr lang="it-IT" sz="2000" dirty="0">
                <a:latin typeface="Dante" panose="02020502050200020203" pitchFamily="18" charset="0"/>
              </a:rPr>
              <a:t> </a:t>
            </a:r>
            <a:r>
              <a:rPr lang="it-IT" sz="2000" dirty="0" err="1">
                <a:latin typeface="Dante" panose="02020502050200020203" pitchFamily="18" charset="0"/>
              </a:rPr>
              <a:t>felt</a:t>
            </a:r>
            <a:r>
              <a:rPr lang="it-IT" sz="2000" dirty="0">
                <a:latin typeface="Dante" panose="02020502050200020203" pitchFamily="18" charset="0"/>
              </a:rPr>
              <a:t> </a:t>
            </a:r>
            <a:r>
              <a:rPr lang="it-IT" sz="2000" dirty="0" err="1">
                <a:latin typeface="Dante" panose="02020502050200020203" pitchFamily="18" charset="0"/>
              </a:rPr>
              <a:t>Zeena’s</a:t>
            </a:r>
            <a:r>
              <a:rPr lang="it-IT" sz="2000" dirty="0">
                <a:latin typeface="Dante" panose="02020502050200020203" pitchFamily="18" charset="0"/>
              </a:rPr>
              <a:t> </a:t>
            </a:r>
            <a:r>
              <a:rPr lang="it-IT" sz="2000" dirty="0" err="1">
                <a:latin typeface="Dante" panose="02020502050200020203" pitchFamily="18" charset="0"/>
              </a:rPr>
              <a:t>pain</a:t>
            </a:r>
            <a:r>
              <a:rPr lang="it-IT" sz="2000" dirty="0">
                <a:latin typeface="Dante" panose="02020502050200020203" pitchFamily="18" charset="0"/>
              </a:rPr>
              <a:t> and </a:t>
            </a:r>
            <a:r>
              <a:rPr lang="it-IT" sz="2000" dirty="0" err="1">
                <a:latin typeface="Dante" panose="02020502050200020203" pitchFamily="18" charset="0"/>
              </a:rPr>
              <a:t>sufference</a:t>
            </a:r>
            <a:r>
              <a:rPr lang="it-IT" sz="2000" dirty="0">
                <a:latin typeface="Dante" panose="02020502050200020203" pitchFamily="18" charset="0"/>
              </a:rPr>
              <a:t>: the </a:t>
            </a:r>
            <a:r>
              <a:rPr lang="it-IT" sz="2000" dirty="0" err="1">
                <a:latin typeface="Dante" panose="02020502050200020203" pitchFamily="18" charset="0"/>
              </a:rPr>
              <a:t>writer</a:t>
            </a:r>
            <a:r>
              <a:rPr lang="it-IT" sz="2000" dirty="0">
                <a:latin typeface="Dante" panose="02020502050200020203" pitchFamily="18" charset="0"/>
              </a:rPr>
              <a:t> </a:t>
            </a:r>
            <a:r>
              <a:rPr lang="it-IT" sz="2000" dirty="0" err="1">
                <a:latin typeface="Dante" panose="02020502050200020203" pitchFamily="18" charset="0"/>
              </a:rPr>
              <a:t>has</a:t>
            </a:r>
            <a:r>
              <a:rPr lang="it-IT" sz="2000" dirty="0">
                <a:latin typeface="Dante" panose="02020502050200020203" pitchFamily="18" charset="0"/>
              </a:rPr>
              <a:t> </a:t>
            </a:r>
            <a:r>
              <a:rPr lang="it-IT" sz="2000" dirty="0" err="1">
                <a:latin typeface="Dante" panose="02020502050200020203" pitchFamily="18" charset="0"/>
              </a:rPr>
              <a:t>been</a:t>
            </a:r>
            <a:r>
              <a:rPr lang="it-IT" sz="2000" dirty="0">
                <a:latin typeface="Dante" panose="02020502050200020203" pitchFamily="18" charset="0"/>
              </a:rPr>
              <a:t> </a:t>
            </a:r>
            <a:r>
              <a:rPr lang="it-IT" sz="2000" dirty="0" err="1">
                <a:latin typeface="Dante" panose="02020502050200020203" pitchFamily="18" charset="0"/>
              </a:rPr>
              <a:t>able</a:t>
            </a:r>
            <a:r>
              <a:rPr lang="it-IT" sz="2000" dirty="0">
                <a:latin typeface="Dante" panose="02020502050200020203" pitchFamily="18" charset="0"/>
              </a:rPr>
              <a:t> to make the </a:t>
            </a:r>
            <a:r>
              <a:rPr lang="it-IT" sz="2000" dirty="0" err="1">
                <a:latin typeface="Dante" panose="02020502050200020203" pitchFamily="18" charset="0"/>
              </a:rPr>
              <a:t>reader</a:t>
            </a:r>
            <a:r>
              <a:rPr lang="it-IT" sz="2000" dirty="0">
                <a:latin typeface="Dante" panose="02020502050200020203" pitchFamily="18" charset="0"/>
              </a:rPr>
              <a:t> </a:t>
            </a:r>
            <a:r>
              <a:rPr lang="it-IT" sz="2000" dirty="0" err="1">
                <a:latin typeface="Dante" panose="02020502050200020203" pitchFamily="18" charset="0"/>
              </a:rPr>
              <a:t>fully</a:t>
            </a:r>
            <a:r>
              <a:rPr lang="it-IT" sz="2000" dirty="0">
                <a:latin typeface="Dante" panose="02020502050200020203" pitchFamily="18" charset="0"/>
              </a:rPr>
              <a:t> dive in the story. </a:t>
            </a:r>
          </a:p>
          <a:p>
            <a:pPr algn="just"/>
            <a:endParaRPr lang="it-IT" sz="2000" dirty="0">
              <a:latin typeface="Dante" panose="02020502050200020203" pitchFamily="18" charset="0"/>
            </a:endParaRPr>
          </a:p>
          <a:p>
            <a:pPr algn="just"/>
            <a:r>
              <a:rPr lang="it-IT" sz="2000" dirty="0">
                <a:latin typeface="Dante" panose="02020502050200020203" pitchFamily="18" charset="0"/>
              </a:rPr>
              <a:t>I </a:t>
            </a:r>
            <a:r>
              <a:rPr lang="it-IT" sz="2000" dirty="0" err="1">
                <a:latin typeface="Dante" panose="02020502050200020203" pitchFamily="18" charset="0"/>
              </a:rPr>
              <a:t>appreciated</a:t>
            </a:r>
            <a:r>
              <a:rPr lang="it-IT" sz="2000" dirty="0">
                <a:latin typeface="Dante" panose="02020502050200020203" pitchFamily="18" charset="0"/>
              </a:rPr>
              <a:t> the </a:t>
            </a:r>
            <a:r>
              <a:rPr lang="it-IT" sz="2000" b="1" dirty="0" err="1">
                <a:latin typeface="Dante" panose="02020502050200020203" pitchFamily="18" charset="0"/>
              </a:rPr>
              <a:t>constrast</a:t>
            </a:r>
            <a:r>
              <a:rPr lang="it-IT" sz="2000" dirty="0">
                <a:latin typeface="Dante" panose="02020502050200020203" pitchFamily="18" charset="0"/>
              </a:rPr>
              <a:t> </a:t>
            </a:r>
            <a:r>
              <a:rPr lang="it-IT" sz="2000" dirty="0" err="1">
                <a:latin typeface="Dante" panose="02020502050200020203" pitchFamily="18" charset="0"/>
              </a:rPr>
              <a:t>between</a:t>
            </a:r>
            <a:r>
              <a:rPr lang="it-IT" sz="2000" dirty="0">
                <a:latin typeface="Dante" panose="02020502050200020203" pitchFamily="18" charset="0"/>
              </a:rPr>
              <a:t> the </a:t>
            </a:r>
            <a:r>
              <a:rPr lang="it-IT" sz="2000" dirty="0" err="1">
                <a:latin typeface="Dante" panose="02020502050200020203" pitchFamily="18" charset="0"/>
              </a:rPr>
              <a:t>two</a:t>
            </a:r>
            <a:r>
              <a:rPr lang="it-IT" sz="2000" dirty="0">
                <a:latin typeface="Dante" panose="02020502050200020203" pitchFamily="18" charset="0"/>
              </a:rPr>
              <a:t> love stories and </a:t>
            </a:r>
            <a:r>
              <a:rPr lang="it-IT" sz="2000" dirty="0" err="1">
                <a:latin typeface="Dante" panose="02020502050200020203" pitchFamily="18" charset="0"/>
              </a:rPr>
              <a:t>how</a:t>
            </a:r>
            <a:r>
              <a:rPr lang="it-IT" sz="2000" dirty="0">
                <a:latin typeface="Dante" panose="02020502050200020203" pitchFamily="18" charset="0"/>
              </a:rPr>
              <a:t> the </a:t>
            </a:r>
            <a:r>
              <a:rPr lang="it-IT" sz="2000" dirty="0" err="1">
                <a:latin typeface="Dante" panose="02020502050200020203" pitchFamily="18" charset="0"/>
              </a:rPr>
              <a:t>writer</a:t>
            </a:r>
            <a:r>
              <a:rPr lang="it-IT" sz="2000" dirty="0">
                <a:latin typeface="Dante" panose="02020502050200020203" pitchFamily="18" charset="0"/>
              </a:rPr>
              <a:t> </a:t>
            </a:r>
            <a:r>
              <a:rPr lang="it-IT" sz="2000" dirty="0" err="1">
                <a:latin typeface="Dante" panose="02020502050200020203" pitchFamily="18" charset="0"/>
              </a:rPr>
              <a:t>reported</a:t>
            </a:r>
            <a:r>
              <a:rPr lang="it-IT" sz="2000" dirty="0">
                <a:latin typeface="Dante" panose="02020502050200020203" pitchFamily="18" charset="0"/>
              </a:rPr>
              <a:t> </a:t>
            </a:r>
            <a:r>
              <a:rPr lang="it-IT" sz="2000" dirty="0" err="1">
                <a:latin typeface="Dante" panose="02020502050200020203" pitchFamily="18" charset="0"/>
              </a:rPr>
              <a:t>their</a:t>
            </a:r>
            <a:r>
              <a:rPr lang="it-IT" sz="2000" dirty="0">
                <a:latin typeface="Dante" panose="02020502050200020203" pitchFamily="18" charset="0"/>
              </a:rPr>
              <a:t> </a:t>
            </a:r>
            <a:r>
              <a:rPr lang="it-IT" sz="2000" dirty="0" err="1">
                <a:latin typeface="Dante" panose="02020502050200020203" pitchFamily="18" charset="0"/>
              </a:rPr>
              <a:t>reactions</a:t>
            </a:r>
            <a:r>
              <a:rPr lang="it-IT" sz="2000" dirty="0">
                <a:latin typeface="Dante" panose="02020502050200020203" pitchFamily="18" charset="0"/>
              </a:rPr>
              <a:t>, feelings and conditions. </a:t>
            </a:r>
          </a:p>
          <a:p>
            <a:pPr algn="just"/>
            <a:endParaRPr lang="it-IT" sz="2000" dirty="0">
              <a:latin typeface="Dante" panose="02020502050200020203" pitchFamily="18" charset="0"/>
            </a:endParaRPr>
          </a:p>
          <a:p>
            <a:pPr algn="just"/>
            <a:endParaRPr lang="it-IT" sz="2000" dirty="0">
              <a:latin typeface="Dante" panose="02020502050200020203" pitchFamily="18" charset="0"/>
            </a:endParaRPr>
          </a:p>
        </p:txBody>
      </p:sp>
    </p:spTree>
    <p:extLst>
      <p:ext uri="{BB962C8B-B14F-4D97-AF65-F5344CB8AC3E}">
        <p14:creationId xmlns:p14="http://schemas.microsoft.com/office/powerpoint/2010/main" val="311872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95481C1C-B310-475E-B349-DA1C2F98A36A}"/>
              </a:ext>
            </a:extLst>
          </p:cNvPr>
          <p:cNvSpPr/>
          <p:nvPr/>
        </p:nvSpPr>
        <p:spPr>
          <a:xfrm>
            <a:off x="0" y="0"/>
            <a:ext cx="12192000" cy="6858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A7C0F309-4FBE-4E80-BE32-26A05B25899D}"/>
              </a:ext>
            </a:extLst>
          </p:cNvPr>
          <p:cNvSpPr txBox="1"/>
          <p:nvPr/>
        </p:nvSpPr>
        <p:spPr>
          <a:xfrm>
            <a:off x="3270799" y="207389"/>
            <a:ext cx="4889675" cy="769441"/>
          </a:xfrm>
          <a:prstGeom prst="rect">
            <a:avLst/>
          </a:prstGeom>
          <a:noFill/>
          <a:ln w="19050">
            <a:solidFill>
              <a:schemeClr val="tx1"/>
            </a:solidFill>
          </a:ln>
        </p:spPr>
        <p:txBody>
          <a:bodyPr wrap="square" rtlCol="0">
            <a:spAutoFit/>
          </a:bodyPr>
          <a:lstStyle/>
          <a:p>
            <a:pPr algn="ctr"/>
            <a:r>
              <a:rPr lang="it-IT" sz="4400" dirty="0" err="1">
                <a:latin typeface="Dante" panose="02020502050200020203" pitchFamily="18" charset="0"/>
              </a:rPr>
              <a:t>Who’s</a:t>
            </a:r>
            <a:r>
              <a:rPr lang="it-IT" sz="4400" dirty="0">
                <a:latin typeface="Dante" panose="02020502050200020203" pitchFamily="18" charset="0"/>
              </a:rPr>
              <a:t> the </a:t>
            </a:r>
            <a:r>
              <a:rPr lang="it-IT" sz="4400" dirty="0" err="1">
                <a:latin typeface="Dante" panose="02020502050200020203" pitchFamily="18" charset="0"/>
              </a:rPr>
              <a:t>victim</a:t>
            </a:r>
            <a:r>
              <a:rPr lang="it-IT" sz="4400" dirty="0">
                <a:latin typeface="Dante" panose="02020502050200020203" pitchFamily="18" charset="0"/>
              </a:rPr>
              <a:t>?</a:t>
            </a:r>
          </a:p>
        </p:txBody>
      </p:sp>
      <p:pic>
        <p:nvPicPr>
          <p:cNvPr id="5" name="Immagine 4">
            <a:extLst>
              <a:ext uri="{FF2B5EF4-FFF2-40B4-BE49-F238E27FC236}">
                <a16:creationId xmlns:a16="http://schemas.microsoft.com/office/drawing/2014/main" id="{7F63A228-B6AD-4C93-A27D-C2DC05874968}"/>
              </a:ext>
            </a:extLst>
          </p:cNvPr>
          <p:cNvPicPr>
            <a:picLocks noChangeAspect="1"/>
          </p:cNvPicPr>
          <p:nvPr/>
        </p:nvPicPr>
        <p:blipFill>
          <a:blip r:embed="rId2"/>
          <a:stretch>
            <a:fillRect/>
          </a:stretch>
        </p:blipFill>
        <p:spPr>
          <a:xfrm>
            <a:off x="8408246" y="634642"/>
            <a:ext cx="3522035" cy="2668389"/>
          </a:xfrm>
          <a:prstGeom prst="rect">
            <a:avLst/>
          </a:prstGeom>
          <a:effectLst>
            <a:glow rad="63500">
              <a:schemeClr val="accent1">
                <a:alpha val="40000"/>
              </a:schemeClr>
            </a:glow>
            <a:softEdge rad="38100"/>
          </a:effectLst>
        </p:spPr>
      </p:pic>
      <p:pic>
        <p:nvPicPr>
          <p:cNvPr id="7" name="Immagine 6">
            <a:extLst>
              <a:ext uri="{FF2B5EF4-FFF2-40B4-BE49-F238E27FC236}">
                <a16:creationId xmlns:a16="http://schemas.microsoft.com/office/drawing/2014/main" id="{C07FD94E-0007-4ACC-A5AA-D91DAFFB8405}"/>
              </a:ext>
            </a:extLst>
          </p:cNvPr>
          <p:cNvPicPr>
            <a:picLocks noChangeAspect="1"/>
          </p:cNvPicPr>
          <p:nvPr/>
        </p:nvPicPr>
        <p:blipFill>
          <a:blip r:embed="rId3"/>
          <a:stretch>
            <a:fillRect/>
          </a:stretch>
        </p:blipFill>
        <p:spPr>
          <a:xfrm>
            <a:off x="5715637" y="1736930"/>
            <a:ext cx="3202383" cy="3384140"/>
          </a:xfrm>
          <a:prstGeom prst="rect">
            <a:avLst/>
          </a:prstGeom>
          <a:effectLst>
            <a:glow rad="63500">
              <a:schemeClr val="accent1">
                <a:alpha val="40000"/>
              </a:schemeClr>
            </a:glow>
            <a:softEdge rad="50800"/>
          </a:effectLst>
        </p:spPr>
      </p:pic>
      <p:pic>
        <p:nvPicPr>
          <p:cNvPr id="9" name="Immagine 8">
            <a:extLst>
              <a:ext uri="{FF2B5EF4-FFF2-40B4-BE49-F238E27FC236}">
                <a16:creationId xmlns:a16="http://schemas.microsoft.com/office/drawing/2014/main" id="{B67ECE25-441F-4ED0-892C-717AFEF4C8DA}"/>
              </a:ext>
            </a:extLst>
          </p:cNvPr>
          <p:cNvPicPr>
            <a:picLocks noChangeAspect="1"/>
          </p:cNvPicPr>
          <p:nvPr/>
        </p:nvPicPr>
        <p:blipFill>
          <a:blip r:embed="rId4"/>
          <a:stretch>
            <a:fillRect/>
          </a:stretch>
        </p:blipFill>
        <p:spPr>
          <a:xfrm>
            <a:off x="8727899" y="3554969"/>
            <a:ext cx="3202382" cy="3202382"/>
          </a:xfrm>
          <a:prstGeom prst="rect">
            <a:avLst/>
          </a:prstGeom>
          <a:effectLst>
            <a:glow rad="63500">
              <a:schemeClr val="accent1">
                <a:alpha val="40000"/>
              </a:schemeClr>
            </a:glow>
            <a:softEdge rad="38100"/>
          </a:effectLst>
        </p:spPr>
      </p:pic>
      <p:sp>
        <p:nvSpPr>
          <p:cNvPr id="4" name="CasellaDiTesto 3">
            <a:extLst>
              <a:ext uri="{FF2B5EF4-FFF2-40B4-BE49-F238E27FC236}">
                <a16:creationId xmlns:a16="http://schemas.microsoft.com/office/drawing/2014/main" id="{CA051918-5812-438A-8F1D-050B7E6CDA16}"/>
              </a:ext>
            </a:extLst>
          </p:cNvPr>
          <p:cNvSpPr txBox="1"/>
          <p:nvPr/>
        </p:nvSpPr>
        <p:spPr>
          <a:xfrm>
            <a:off x="461913" y="1414021"/>
            <a:ext cx="4703976" cy="4801314"/>
          </a:xfrm>
          <a:prstGeom prst="rect">
            <a:avLst/>
          </a:prstGeom>
          <a:noFill/>
        </p:spPr>
        <p:txBody>
          <a:bodyPr wrap="square" rtlCol="0">
            <a:spAutoFit/>
          </a:bodyPr>
          <a:lstStyle/>
          <a:p>
            <a:pPr algn="just"/>
            <a:r>
              <a:rPr lang="it-IT" dirty="0" err="1">
                <a:latin typeface="Dante" panose="02020502050200020203" pitchFamily="18" charset="0"/>
              </a:rPr>
              <a:t>Since</a:t>
            </a:r>
            <a:r>
              <a:rPr lang="it-IT" dirty="0">
                <a:latin typeface="Dante" panose="02020502050200020203" pitchFamily="18" charset="0"/>
              </a:rPr>
              <a:t> the </a:t>
            </a:r>
            <a:r>
              <a:rPr lang="it-IT" dirty="0" err="1">
                <a:latin typeface="Dante" panose="02020502050200020203" pitchFamily="18" charset="0"/>
              </a:rPr>
              <a:t>novel</a:t>
            </a:r>
            <a:r>
              <a:rPr lang="it-IT" dirty="0">
                <a:latin typeface="Dante" panose="02020502050200020203" pitchFamily="18" charset="0"/>
              </a:rPr>
              <a:t> </a:t>
            </a:r>
            <a:r>
              <a:rPr lang="it-IT" dirty="0" err="1">
                <a:latin typeface="Dante" panose="02020502050200020203" pitchFamily="18" charset="0"/>
              </a:rPr>
              <a:t>is</a:t>
            </a:r>
            <a:r>
              <a:rPr lang="it-IT" dirty="0">
                <a:latin typeface="Dante" panose="02020502050200020203" pitchFamily="18" charset="0"/>
              </a:rPr>
              <a:t> </a:t>
            </a:r>
            <a:r>
              <a:rPr lang="it-IT" dirty="0" err="1">
                <a:latin typeface="Dante" panose="02020502050200020203" pitchFamily="18" charset="0"/>
              </a:rPr>
              <a:t>told</a:t>
            </a:r>
            <a:r>
              <a:rPr lang="it-IT" dirty="0">
                <a:latin typeface="Dante" panose="02020502050200020203" pitchFamily="18" charset="0"/>
              </a:rPr>
              <a:t> by </a:t>
            </a:r>
            <a:r>
              <a:rPr lang="it-IT" dirty="0" err="1">
                <a:latin typeface="Dante" panose="02020502050200020203" pitchFamily="18" charset="0"/>
              </a:rPr>
              <a:t>Ethan’s</a:t>
            </a:r>
            <a:r>
              <a:rPr lang="it-IT" dirty="0">
                <a:latin typeface="Dante" panose="02020502050200020203" pitchFamily="18" charset="0"/>
              </a:rPr>
              <a:t> point of view, the </a:t>
            </a:r>
            <a:r>
              <a:rPr lang="it-IT" dirty="0" err="1">
                <a:latin typeface="Dante" panose="02020502050200020203" pitchFamily="18" charset="0"/>
              </a:rPr>
              <a:t>reader</a:t>
            </a:r>
            <a:r>
              <a:rPr lang="it-IT" dirty="0">
                <a:latin typeface="Dante" panose="02020502050200020203" pitchFamily="18" charset="0"/>
              </a:rPr>
              <a:t> </a:t>
            </a:r>
            <a:r>
              <a:rPr lang="it-IT" dirty="0" err="1">
                <a:latin typeface="Dante" panose="02020502050200020203" pitchFamily="18" charset="0"/>
              </a:rPr>
              <a:t>may</a:t>
            </a:r>
            <a:r>
              <a:rPr lang="it-IT" dirty="0">
                <a:latin typeface="Dante" panose="02020502050200020203" pitchFamily="18" charset="0"/>
              </a:rPr>
              <a:t> </a:t>
            </a:r>
            <a:r>
              <a:rPr lang="it-IT" dirty="0" err="1">
                <a:latin typeface="Dante" panose="02020502050200020203" pitchFamily="18" charset="0"/>
              </a:rPr>
              <a:t>consider</a:t>
            </a:r>
            <a:r>
              <a:rPr lang="it-IT" dirty="0">
                <a:latin typeface="Dante" panose="02020502050200020203" pitchFamily="18" charset="0"/>
              </a:rPr>
              <a:t> </a:t>
            </a:r>
            <a:r>
              <a:rPr lang="it-IT" dirty="0" err="1">
                <a:latin typeface="Dante" panose="02020502050200020203" pitchFamily="18" charset="0"/>
              </a:rPr>
              <a:t>him</a:t>
            </a:r>
            <a:r>
              <a:rPr lang="it-IT" dirty="0">
                <a:latin typeface="Dante" panose="02020502050200020203" pitchFamily="18" charset="0"/>
              </a:rPr>
              <a:t> and Mattie </a:t>
            </a:r>
            <a:r>
              <a:rPr lang="it-IT" dirty="0" err="1">
                <a:latin typeface="Dante" panose="02020502050200020203" pitchFamily="18" charset="0"/>
              </a:rPr>
              <a:t>as</a:t>
            </a:r>
            <a:r>
              <a:rPr lang="it-IT" dirty="0">
                <a:latin typeface="Dante" panose="02020502050200020203" pitchFamily="18" charset="0"/>
              </a:rPr>
              <a:t> the </a:t>
            </a:r>
            <a:r>
              <a:rPr lang="it-IT" dirty="0" err="1">
                <a:latin typeface="Dante" panose="02020502050200020203" pitchFamily="18" charset="0"/>
              </a:rPr>
              <a:t>two</a:t>
            </a:r>
            <a:r>
              <a:rPr lang="it-IT" dirty="0">
                <a:latin typeface="Dante" panose="02020502050200020203" pitchFamily="18" charset="0"/>
              </a:rPr>
              <a:t> </a:t>
            </a:r>
            <a:r>
              <a:rPr lang="it-IT" dirty="0" err="1">
                <a:latin typeface="Dante" panose="02020502050200020203" pitchFamily="18" charset="0"/>
              </a:rPr>
              <a:t>victims</a:t>
            </a:r>
            <a:r>
              <a:rPr lang="it-IT" dirty="0">
                <a:latin typeface="Dante" panose="02020502050200020203" pitchFamily="18" charset="0"/>
              </a:rPr>
              <a:t> of the story.</a:t>
            </a:r>
          </a:p>
          <a:p>
            <a:pPr algn="just"/>
            <a:endParaRPr lang="it-IT" dirty="0">
              <a:latin typeface="Dante" panose="02020502050200020203" pitchFamily="18" charset="0"/>
            </a:endParaRPr>
          </a:p>
          <a:p>
            <a:pPr algn="just"/>
            <a:r>
              <a:rPr lang="it-IT" dirty="0">
                <a:latin typeface="Dante" panose="02020502050200020203" pitchFamily="18" charset="0"/>
              </a:rPr>
              <a:t>With a </a:t>
            </a:r>
            <a:r>
              <a:rPr lang="it-IT" dirty="0" err="1">
                <a:latin typeface="Dante" panose="02020502050200020203" pitchFamily="18" charset="0"/>
              </a:rPr>
              <a:t>further</a:t>
            </a:r>
            <a:r>
              <a:rPr lang="it-IT" dirty="0">
                <a:latin typeface="Dante" panose="02020502050200020203" pitchFamily="18" charset="0"/>
              </a:rPr>
              <a:t> </a:t>
            </a:r>
            <a:r>
              <a:rPr lang="it-IT" dirty="0" err="1">
                <a:latin typeface="Dante" panose="02020502050200020203" pitchFamily="18" charset="0"/>
              </a:rPr>
              <a:t>analysis</a:t>
            </a:r>
            <a:r>
              <a:rPr lang="it-IT" dirty="0">
                <a:latin typeface="Dante" panose="02020502050200020203" pitchFamily="18" charset="0"/>
              </a:rPr>
              <a:t> of the </a:t>
            </a:r>
            <a:r>
              <a:rPr lang="it-IT" dirty="0" err="1">
                <a:latin typeface="Dante" panose="02020502050200020203" pitchFamily="18" charset="0"/>
              </a:rPr>
              <a:t>novel</a:t>
            </a:r>
            <a:r>
              <a:rPr lang="it-IT" dirty="0">
                <a:latin typeface="Dante" panose="02020502050200020203" pitchFamily="18" charset="0"/>
              </a:rPr>
              <a:t> the «</a:t>
            </a:r>
            <a:r>
              <a:rPr lang="it-IT" dirty="0" err="1">
                <a:latin typeface="Dante" panose="02020502050200020203" pitchFamily="18" charset="0"/>
              </a:rPr>
              <a:t>intelligent</a:t>
            </a:r>
            <a:r>
              <a:rPr lang="it-IT" dirty="0">
                <a:latin typeface="Dante" panose="02020502050200020203" pitchFamily="18" charset="0"/>
              </a:rPr>
              <a:t>» </a:t>
            </a:r>
            <a:r>
              <a:rPr lang="it-IT" dirty="0" err="1">
                <a:latin typeface="Dante" panose="02020502050200020203" pitchFamily="18" charset="0"/>
              </a:rPr>
              <a:t>reader</a:t>
            </a:r>
            <a:r>
              <a:rPr lang="it-IT" dirty="0">
                <a:latin typeface="Dante" panose="02020502050200020203" pitchFamily="18" charset="0"/>
              </a:rPr>
              <a:t> </a:t>
            </a:r>
            <a:r>
              <a:rPr lang="it-IT" dirty="0" err="1">
                <a:latin typeface="Dante" panose="02020502050200020203" pitchFamily="18" charset="0"/>
              </a:rPr>
              <a:t>understands</a:t>
            </a:r>
            <a:r>
              <a:rPr lang="it-IT" dirty="0">
                <a:latin typeface="Dante" panose="02020502050200020203" pitchFamily="18" charset="0"/>
              </a:rPr>
              <a:t> the </a:t>
            </a:r>
            <a:r>
              <a:rPr lang="it-IT" b="1" dirty="0" err="1">
                <a:latin typeface="Dante" panose="02020502050200020203" pitchFamily="18" charset="0"/>
              </a:rPr>
              <a:t>relativity</a:t>
            </a:r>
            <a:r>
              <a:rPr lang="it-IT" dirty="0">
                <a:latin typeface="Dante" panose="02020502050200020203" pitchFamily="18" charset="0"/>
              </a:rPr>
              <a:t> of the </a:t>
            </a:r>
            <a:r>
              <a:rPr lang="it-IT" dirty="0" err="1">
                <a:latin typeface="Dante" panose="02020502050200020203" pitchFamily="18" charset="0"/>
              </a:rPr>
              <a:t>situations</a:t>
            </a:r>
            <a:r>
              <a:rPr lang="it-IT" dirty="0">
                <a:latin typeface="Dante" panose="02020502050200020203" pitchFamily="18" charset="0"/>
              </a:rPr>
              <a:t>.</a:t>
            </a:r>
          </a:p>
          <a:p>
            <a:pPr algn="just"/>
            <a:endParaRPr lang="it-IT" dirty="0">
              <a:latin typeface="Dante" panose="02020502050200020203" pitchFamily="18" charset="0"/>
            </a:endParaRPr>
          </a:p>
          <a:p>
            <a:pPr algn="just"/>
            <a:r>
              <a:rPr lang="it-IT" dirty="0" err="1">
                <a:latin typeface="Dante" panose="02020502050200020203" pitchFamily="18" charset="0"/>
              </a:rPr>
              <a:t>Through</a:t>
            </a:r>
            <a:r>
              <a:rPr lang="it-IT" dirty="0">
                <a:latin typeface="Dante" panose="02020502050200020203" pitchFamily="18" charset="0"/>
              </a:rPr>
              <a:t> a </a:t>
            </a:r>
            <a:r>
              <a:rPr lang="it-IT" dirty="0" err="1">
                <a:latin typeface="Dante" panose="02020502050200020203" pitchFamily="18" charset="0"/>
              </a:rPr>
              <a:t>deeply</a:t>
            </a:r>
            <a:r>
              <a:rPr lang="it-IT" dirty="0">
                <a:latin typeface="Dante" panose="02020502050200020203" pitchFamily="18" charset="0"/>
              </a:rPr>
              <a:t> reading, the </a:t>
            </a:r>
            <a:r>
              <a:rPr lang="it-IT" dirty="0" err="1">
                <a:latin typeface="Dante" panose="02020502050200020203" pitchFamily="18" charset="0"/>
              </a:rPr>
              <a:t>reader</a:t>
            </a:r>
            <a:r>
              <a:rPr lang="it-IT" dirty="0">
                <a:latin typeface="Dante" panose="02020502050200020203" pitchFamily="18" charset="0"/>
              </a:rPr>
              <a:t> can </a:t>
            </a:r>
            <a:r>
              <a:rPr lang="it-IT" dirty="0" err="1">
                <a:latin typeface="Dante" panose="02020502050200020203" pitchFamily="18" charset="0"/>
              </a:rPr>
              <a:t>identify</a:t>
            </a:r>
            <a:r>
              <a:rPr lang="it-IT" dirty="0">
                <a:latin typeface="Dante" panose="02020502050200020203" pitchFamily="18" charset="0"/>
              </a:rPr>
              <a:t> with Zenobia and he </a:t>
            </a:r>
            <a:r>
              <a:rPr lang="it-IT" dirty="0" err="1">
                <a:latin typeface="Dante" panose="02020502050200020203" pitchFamily="18" charset="0"/>
              </a:rPr>
              <a:t>sees</a:t>
            </a:r>
            <a:r>
              <a:rPr lang="it-IT" dirty="0">
                <a:latin typeface="Dante" panose="02020502050200020203" pitchFamily="18" charset="0"/>
              </a:rPr>
              <a:t> the </a:t>
            </a:r>
            <a:r>
              <a:rPr lang="it-IT" dirty="0" err="1">
                <a:latin typeface="Dante" panose="02020502050200020203" pitchFamily="18" charset="0"/>
              </a:rPr>
              <a:t>events</a:t>
            </a:r>
            <a:r>
              <a:rPr lang="it-IT" dirty="0">
                <a:latin typeface="Dante" panose="02020502050200020203" pitchFamily="18" charset="0"/>
              </a:rPr>
              <a:t> </a:t>
            </a:r>
            <a:r>
              <a:rPr lang="it-IT" dirty="0" err="1">
                <a:latin typeface="Dante" panose="02020502050200020203" pitchFamily="18" charset="0"/>
              </a:rPr>
              <a:t>through</a:t>
            </a:r>
            <a:r>
              <a:rPr lang="it-IT" dirty="0">
                <a:latin typeface="Dante" panose="02020502050200020203" pitchFamily="18" charset="0"/>
              </a:rPr>
              <a:t> </a:t>
            </a:r>
            <a:r>
              <a:rPr lang="it-IT" dirty="0" err="1">
                <a:latin typeface="Dante" panose="02020502050200020203" pitchFamily="18" charset="0"/>
              </a:rPr>
              <a:t>her</a:t>
            </a:r>
            <a:r>
              <a:rPr lang="it-IT" dirty="0">
                <a:latin typeface="Dante" panose="02020502050200020203" pitchFamily="18" charset="0"/>
              </a:rPr>
              <a:t> </a:t>
            </a:r>
            <a:r>
              <a:rPr lang="it-IT" dirty="0" err="1">
                <a:latin typeface="Dante" panose="02020502050200020203" pitchFamily="18" charset="0"/>
              </a:rPr>
              <a:t>eyes</a:t>
            </a:r>
            <a:r>
              <a:rPr lang="it-IT" dirty="0">
                <a:latin typeface="Dante" panose="02020502050200020203" pitchFamily="18" charset="0"/>
              </a:rPr>
              <a:t>: </a:t>
            </a:r>
            <a:r>
              <a:rPr lang="it-IT" dirty="0" err="1">
                <a:latin typeface="Dante" panose="02020502050200020203" pitchFamily="18" charset="0"/>
              </a:rPr>
              <a:t>she</a:t>
            </a:r>
            <a:r>
              <a:rPr lang="it-IT" dirty="0">
                <a:latin typeface="Dante" panose="02020502050200020203" pitchFamily="18" charset="0"/>
              </a:rPr>
              <a:t> </a:t>
            </a:r>
            <a:r>
              <a:rPr lang="it-IT" dirty="0" err="1">
                <a:latin typeface="Dante" panose="02020502050200020203" pitchFamily="18" charset="0"/>
              </a:rPr>
              <a:t>feels</a:t>
            </a:r>
            <a:r>
              <a:rPr lang="it-IT" dirty="0">
                <a:latin typeface="Dante" panose="02020502050200020203" pitchFamily="18" charset="0"/>
              </a:rPr>
              <a:t> </a:t>
            </a:r>
            <a:r>
              <a:rPr lang="it-IT" dirty="0" err="1">
                <a:latin typeface="Dante" panose="02020502050200020203" pitchFamily="18" charset="0"/>
              </a:rPr>
              <a:t>abandoned</a:t>
            </a:r>
            <a:r>
              <a:rPr lang="it-IT" dirty="0">
                <a:latin typeface="Dante" panose="02020502050200020203" pitchFamily="18" charset="0"/>
              </a:rPr>
              <a:t>, lonely, </a:t>
            </a:r>
            <a:r>
              <a:rPr lang="it-IT" dirty="0" err="1">
                <a:latin typeface="Dante" panose="02020502050200020203" pitchFamily="18" charset="0"/>
              </a:rPr>
              <a:t>old</a:t>
            </a:r>
            <a:r>
              <a:rPr lang="it-IT" dirty="0">
                <a:latin typeface="Dante" panose="02020502050200020203" pitchFamily="18" charset="0"/>
              </a:rPr>
              <a:t> and </a:t>
            </a:r>
            <a:r>
              <a:rPr lang="it-IT" dirty="0" err="1">
                <a:latin typeface="Dante" panose="02020502050200020203" pitchFamily="18" charset="0"/>
              </a:rPr>
              <a:t>ignored</a:t>
            </a:r>
            <a:r>
              <a:rPr lang="it-IT" dirty="0">
                <a:latin typeface="Dante" panose="02020502050200020203" pitchFamily="18" charset="0"/>
              </a:rPr>
              <a:t>. Plus, </a:t>
            </a:r>
            <a:r>
              <a:rPr lang="it-IT" dirty="0" err="1">
                <a:latin typeface="Dante" panose="02020502050200020203" pitchFamily="18" charset="0"/>
              </a:rPr>
              <a:t>she</a:t>
            </a:r>
            <a:r>
              <a:rPr lang="it-IT" dirty="0">
                <a:latin typeface="Dante" panose="02020502050200020203" pitchFamily="18" charset="0"/>
              </a:rPr>
              <a:t> </a:t>
            </a:r>
            <a:r>
              <a:rPr lang="it-IT" dirty="0" err="1">
                <a:latin typeface="Dante" panose="02020502050200020203" pitchFamily="18" charset="0"/>
              </a:rPr>
              <a:t>is</a:t>
            </a:r>
            <a:r>
              <a:rPr lang="it-IT" dirty="0">
                <a:latin typeface="Dante" panose="02020502050200020203" pitchFamily="18" charset="0"/>
              </a:rPr>
              <a:t> </a:t>
            </a:r>
            <a:r>
              <a:rPr lang="it-IT" dirty="0" err="1">
                <a:latin typeface="Dante" panose="02020502050200020203" pitchFamily="18" charset="0"/>
              </a:rPr>
              <a:t>confined</a:t>
            </a:r>
            <a:r>
              <a:rPr lang="it-IT" dirty="0">
                <a:latin typeface="Dante" panose="02020502050200020203" pitchFamily="18" charset="0"/>
              </a:rPr>
              <a:t> </a:t>
            </a:r>
            <a:r>
              <a:rPr lang="it-IT" dirty="0" err="1">
                <a:latin typeface="Dante" panose="02020502050200020203" pitchFamily="18" charset="0"/>
              </a:rPr>
              <a:t>into</a:t>
            </a:r>
            <a:r>
              <a:rPr lang="it-IT" dirty="0">
                <a:latin typeface="Dante" panose="02020502050200020203" pitchFamily="18" charset="0"/>
              </a:rPr>
              <a:t> </a:t>
            </a:r>
            <a:r>
              <a:rPr lang="it-IT" dirty="0" err="1">
                <a:latin typeface="Dante" panose="02020502050200020203" pitchFamily="18" charset="0"/>
              </a:rPr>
              <a:t>her</a:t>
            </a:r>
            <a:r>
              <a:rPr lang="it-IT" dirty="0">
                <a:latin typeface="Dante" panose="02020502050200020203" pitchFamily="18" charset="0"/>
              </a:rPr>
              <a:t> house and </a:t>
            </a:r>
            <a:r>
              <a:rPr lang="it-IT" dirty="0" err="1">
                <a:latin typeface="Dante" panose="02020502050200020203" pitchFamily="18" charset="0"/>
              </a:rPr>
              <a:t>her</a:t>
            </a:r>
            <a:r>
              <a:rPr lang="it-IT" dirty="0">
                <a:latin typeface="Dante" panose="02020502050200020203" pitchFamily="18" charset="0"/>
              </a:rPr>
              <a:t> conditions of </a:t>
            </a:r>
            <a:r>
              <a:rPr lang="it-IT" dirty="0" err="1">
                <a:latin typeface="Dante" panose="02020502050200020203" pitchFamily="18" charset="0"/>
              </a:rPr>
              <a:t>poverty</a:t>
            </a:r>
            <a:r>
              <a:rPr lang="it-IT" dirty="0">
                <a:latin typeface="Dante" panose="02020502050200020203" pitchFamily="18" charset="0"/>
              </a:rPr>
              <a:t>.</a:t>
            </a:r>
          </a:p>
          <a:p>
            <a:pPr algn="just"/>
            <a:endParaRPr lang="it-IT" dirty="0">
              <a:latin typeface="Dante" panose="02020502050200020203" pitchFamily="18" charset="0"/>
            </a:endParaRPr>
          </a:p>
          <a:p>
            <a:pPr algn="just"/>
            <a:r>
              <a:rPr lang="it-IT" dirty="0" err="1">
                <a:latin typeface="Dante" panose="02020502050200020203" pitchFamily="18" charset="0"/>
              </a:rPr>
              <a:t>Both</a:t>
            </a:r>
            <a:r>
              <a:rPr lang="it-IT" dirty="0">
                <a:latin typeface="Dante" panose="02020502050200020203" pitchFamily="18" charset="0"/>
              </a:rPr>
              <a:t> Ethan and </a:t>
            </a:r>
            <a:r>
              <a:rPr lang="it-IT" dirty="0" err="1">
                <a:latin typeface="Dante" panose="02020502050200020203" pitchFamily="18" charset="0"/>
              </a:rPr>
              <a:t>Zeena</a:t>
            </a:r>
            <a:r>
              <a:rPr lang="it-IT" dirty="0">
                <a:latin typeface="Dante" panose="02020502050200020203" pitchFamily="18" charset="0"/>
              </a:rPr>
              <a:t> are </a:t>
            </a:r>
            <a:r>
              <a:rPr lang="it-IT" dirty="0" err="1">
                <a:latin typeface="Dante" panose="02020502050200020203" pitchFamily="18" charset="0"/>
              </a:rPr>
              <a:t>unhappy</a:t>
            </a:r>
            <a:r>
              <a:rPr lang="it-IT" dirty="0">
                <a:latin typeface="Dante" panose="02020502050200020203" pitchFamily="18" charset="0"/>
              </a:rPr>
              <a:t> and </a:t>
            </a:r>
            <a:r>
              <a:rPr lang="it-IT" dirty="0" err="1">
                <a:latin typeface="Dante" panose="02020502050200020203" pitchFamily="18" charset="0"/>
              </a:rPr>
              <a:t>unsatisfied</a:t>
            </a:r>
            <a:r>
              <a:rPr lang="it-IT" dirty="0">
                <a:latin typeface="Dante" panose="02020502050200020203" pitchFamily="18" charset="0"/>
              </a:rPr>
              <a:t> with </a:t>
            </a:r>
            <a:r>
              <a:rPr lang="it-IT" dirty="0" err="1">
                <a:latin typeface="Dante" panose="02020502050200020203" pitchFamily="18" charset="0"/>
              </a:rPr>
              <a:t>their</a:t>
            </a:r>
            <a:r>
              <a:rPr lang="it-IT" dirty="0">
                <a:latin typeface="Dante" panose="02020502050200020203" pitchFamily="18" charset="0"/>
              </a:rPr>
              <a:t> life and are </a:t>
            </a:r>
            <a:r>
              <a:rPr lang="it-IT" dirty="0" err="1">
                <a:latin typeface="Dante" panose="02020502050200020203" pitchFamily="18" charset="0"/>
              </a:rPr>
              <a:t>not</a:t>
            </a:r>
            <a:r>
              <a:rPr lang="it-IT" dirty="0">
                <a:latin typeface="Dante" panose="02020502050200020203" pitchFamily="18" charset="0"/>
              </a:rPr>
              <a:t> </a:t>
            </a:r>
            <a:r>
              <a:rPr lang="it-IT" dirty="0" err="1">
                <a:latin typeface="Dante" panose="02020502050200020203" pitchFamily="18" charset="0"/>
              </a:rPr>
              <a:t>able</a:t>
            </a:r>
            <a:r>
              <a:rPr lang="it-IT" dirty="0">
                <a:latin typeface="Dante" panose="02020502050200020203" pitchFamily="18" charset="0"/>
              </a:rPr>
              <a:t> to change </a:t>
            </a:r>
            <a:r>
              <a:rPr lang="it-IT" dirty="0" err="1">
                <a:latin typeface="Dante" panose="02020502050200020203" pitchFamily="18" charset="0"/>
              </a:rPr>
              <a:t>it</a:t>
            </a:r>
            <a:r>
              <a:rPr lang="it-IT" dirty="0">
                <a:latin typeface="Dante" panose="02020502050200020203" pitchFamily="18" charset="0"/>
              </a:rPr>
              <a:t> </a:t>
            </a:r>
            <a:r>
              <a:rPr lang="it-IT" dirty="0" err="1">
                <a:latin typeface="Dante" panose="02020502050200020203" pitchFamily="18" charset="0"/>
              </a:rPr>
              <a:t>as</a:t>
            </a:r>
            <a:r>
              <a:rPr lang="it-IT" dirty="0">
                <a:latin typeface="Dante" panose="02020502050200020203" pitchFamily="18" charset="0"/>
              </a:rPr>
              <a:t> </a:t>
            </a:r>
            <a:r>
              <a:rPr lang="it-IT" dirty="0" err="1">
                <a:latin typeface="Dante" panose="02020502050200020203" pitchFamily="18" charset="0"/>
              </a:rPr>
              <a:t>well</a:t>
            </a:r>
            <a:r>
              <a:rPr lang="it-IT" dirty="0">
                <a:latin typeface="Dante" panose="02020502050200020203" pitchFamily="18" charset="0"/>
              </a:rPr>
              <a:t>. </a:t>
            </a:r>
          </a:p>
        </p:txBody>
      </p:sp>
    </p:spTree>
    <p:extLst>
      <p:ext uri="{BB962C8B-B14F-4D97-AF65-F5344CB8AC3E}">
        <p14:creationId xmlns:p14="http://schemas.microsoft.com/office/powerpoint/2010/main" val="392675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CC8DB5B-52C9-4F45-8B2D-5002D99B8D89}"/>
              </a:ext>
            </a:extLst>
          </p:cNvPr>
          <p:cNvSpPr/>
          <p:nvPr/>
        </p:nvSpPr>
        <p:spPr>
          <a:xfrm>
            <a:off x="0" y="0"/>
            <a:ext cx="12192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93033C54-1B70-404B-93D8-CC055933C54B}"/>
              </a:ext>
            </a:extLst>
          </p:cNvPr>
          <p:cNvSpPr txBox="1"/>
          <p:nvPr/>
        </p:nvSpPr>
        <p:spPr>
          <a:xfrm>
            <a:off x="405353" y="386499"/>
            <a:ext cx="8785781" cy="584775"/>
          </a:xfrm>
          <a:prstGeom prst="rect">
            <a:avLst/>
          </a:prstGeom>
          <a:noFill/>
        </p:spPr>
        <p:txBody>
          <a:bodyPr wrap="square" rtlCol="0">
            <a:spAutoFit/>
          </a:bodyPr>
          <a:lstStyle/>
          <a:p>
            <a:r>
              <a:rPr lang="it-IT" sz="3200" dirty="0" err="1">
                <a:latin typeface="Dante" panose="02020502050200020203" pitchFamily="18" charset="0"/>
              </a:rPr>
              <a:t>Sources</a:t>
            </a:r>
            <a:r>
              <a:rPr lang="it-IT" sz="3200" dirty="0">
                <a:latin typeface="Dante" panose="02020502050200020203" pitchFamily="18" charset="0"/>
              </a:rPr>
              <a:t>:</a:t>
            </a:r>
          </a:p>
        </p:txBody>
      </p:sp>
      <p:sp>
        <p:nvSpPr>
          <p:cNvPr id="3" name="CasellaDiTesto 2">
            <a:extLst>
              <a:ext uri="{FF2B5EF4-FFF2-40B4-BE49-F238E27FC236}">
                <a16:creationId xmlns:a16="http://schemas.microsoft.com/office/drawing/2014/main" id="{A2F588D5-46D9-4B8D-B6FA-8C5D2A431DF5}"/>
              </a:ext>
            </a:extLst>
          </p:cNvPr>
          <p:cNvSpPr txBox="1"/>
          <p:nvPr/>
        </p:nvSpPr>
        <p:spPr>
          <a:xfrm>
            <a:off x="405353" y="1074656"/>
            <a:ext cx="10925666" cy="2308324"/>
          </a:xfrm>
          <a:prstGeom prst="rect">
            <a:avLst/>
          </a:prstGeom>
          <a:noFill/>
        </p:spPr>
        <p:txBody>
          <a:bodyPr wrap="square" rtlCol="0">
            <a:spAutoFit/>
          </a:bodyPr>
          <a:lstStyle/>
          <a:p>
            <a:r>
              <a:rPr lang="it-IT" dirty="0">
                <a:latin typeface="Dante" panose="02020502050200020203" pitchFamily="18" charset="0"/>
                <a:hlinkClick r:id="rId2"/>
              </a:rPr>
              <a:t>https://www.sparknotes.com/lit/frome/themes/</a:t>
            </a:r>
            <a:endParaRPr lang="it-IT" dirty="0">
              <a:latin typeface="Dante" panose="02020502050200020203" pitchFamily="18" charset="0"/>
            </a:endParaRPr>
          </a:p>
          <a:p>
            <a:endParaRPr lang="it-IT" dirty="0">
              <a:latin typeface="Dante" panose="02020502050200020203" pitchFamily="18" charset="0"/>
            </a:endParaRPr>
          </a:p>
          <a:p>
            <a:r>
              <a:rPr lang="it-IT" dirty="0">
                <a:latin typeface="Dante" panose="02020502050200020203" pitchFamily="18" charset="0"/>
                <a:hlinkClick r:id="rId3"/>
              </a:rPr>
              <a:t>https://en.wikipedia.org/wiki/Edith_Wharton</a:t>
            </a:r>
            <a:endParaRPr lang="it-IT" dirty="0">
              <a:latin typeface="Dante" panose="02020502050200020203" pitchFamily="18" charset="0"/>
            </a:endParaRPr>
          </a:p>
          <a:p>
            <a:endParaRPr lang="it-IT" dirty="0">
              <a:latin typeface="Dante" panose="02020502050200020203" pitchFamily="18" charset="0"/>
            </a:endParaRPr>
          </a:p>
          <a:p>
            <a:r>
              <a:rPr lang="it-IT" dirty="0">
                <a:latin typeface="Dante" panose="02020502050200020203" pitchFamily="18" charset="0"/>
                <a:hlinkClick r:id="rId4"/>
              </a:rPr>
              <a:t>https://en.wikipedia.org/wiki/Gilded_Age</a:t>
            </a:r>
            <a:endParaRPr lang="it-IT" dirty="0">
              <a:latin typeface="Dante" panose="02020502050200020203" pitchFamily="18" charset="0"/>
            </a:endParaRPr>
          </a:p>
          <a:p>
            <a:endParaRPr lang="it-IT" dirty="0"/>
          </a:p>
          <a:p>
            <a:endParaRPr lang="it-IT" dirty="0"/>
          </a:p>
          <a:p>
            <a:endParaRPr lang="it-IT" dirty="0"/>
          </a:p>
        </p:txBody>
      </p:sp>
    </p:spTree>
    <p:extLst>
      <p:ext uri="{BB962C8B-B14F-4D97-AF65-F5344CB8AC3E}">
        <p14:creationId xmlns:p14="http://schemas.microsoft.com/office/powerpoint/2010/main" val="269302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alpha val="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D16791-7877-4B9B-9130-F75E4303B2BF}"/>
              </a:ext>
            </a:extLst>
          </p:cNvPr>
          <p:cNvSpPr>
            <a:spLocks noGrp="1"/>
          </p:cNvSpPr>
          <p:nvPr>
            <p:ph type="title"/>
          </p:nvPr>
        </p:nvSpPr>
        <p:spPr>
          <a:xfrm>
            <a:off x="3157065" y="175412"/>
            <a:ext cx="5877870" cy="850748"/>
          </a:xfrm>
          <a:solidFill>
            <a:schemeClr val="bg1">
              <a:lumMod val="95000"/>
            </a:schemeClr>
          </a:solidFill>
          <a:ln w="19050">
            <a:solidFill>
              <a:schemeClr val="bg1">
                <a:lumMod val="50000"/>
              </a:schemeClr>
            </a:solidFill>
          </a:ln>
        </p:spPr>
        <p:txBody>
          <a:bodyPr/>
          <a:lstStyle/>
          <a:p>
            <a:r>
              <a:rPr lang="it-IT" dirty="0">
                <a:latin typeface="Dante" panose="02020502050200020203" pitchFamily="18" charset="0"/>
              </a:rPr>
              <a:t>About the </a:t>
            </a:r>
            <a:r>
              <a:rPr lang="en-GB" dirty="0">
                <a:latin typeface="Dante" panose="02020502050200020203" pitchFamily="18" charset="0"/>
              </a:rPr>
              <a:t>novelist</a:t>
            </a:r>
          </a:p>
        </p:txBody>
      </p:sp>
      <p:pic>
        <p:nvPicPr>
          <p:cNvPr id="4" name="Immagine 3">
            <a:extLst>
              <a:ext uri="{FF2B5EF4-FFF2-40B4-BE49-F238E27FC236}">
                <a16:creationId xmlns:a16="http://schemas.microsoft.com/office/drawing/2014/main" id="{1CC8BA4D-74C0-4E03-B1D5-20B3C9955A61}"/>
              </a:ext>
            </a:extLst>
          </p:cNvPr>
          <p:cNvPicPr>
            <a:picLocks noChangeAspect="1"/>
          </p:cNvPicPr>
          <p:nvPr/>
        </p:nvPicPr>
        <p:blipFill>
          <a:blip r:embed="rId2"/>
          <a:stretch>
            <a:fillRect/>
          </a:stretch>
        </p:blipFill>
        <p:spPr>
          <a:xfrm>
            <a:off x="1686561" y="1121692"/>
            <a:ext cx="4765755" cy="3670896"/>
          </a:xfrm>
          <a:prstGeom prst="rect">
            <a:avLst/>
          </a:prstGeom>
        </p:spPr>
      </p:pic>
      <p:pic>
        <p:nvPicPr>
          <p:cNvPr id="8" name="Immagine 7">
            <a:extLst>
              <a:ext uri="{FF2B5EF4-FFF2-40B4-BE49-F238E27FC236}">
                <a16:creationId xmlns:a16="http://schemas.microsoft.com/office/drawing/2014/main" id="{BFF3D128-CEFF-4EA9-AE49-471138847102}"/>
              </a:ext>
            </a:extLst>
          </p:cNvPr>
          <p:cNvPicPr>
            <a:picLocks noChangeAspect="1"/>
          </p:cNvPicPr>
          <p:nvPr/>
        </p:nvPicPr>
        <p:blipFill rotWithShape="1">
          <a:blip r:embed="rId3"/>
          <a:srcRect t="2265" r="-8" b="13364"/>
          <a:stretch/>
        </p:blipFill>
        <p:spPr>
          <a:xfrm>
            <a:off x="6618525" y="2682592"/>
            <a:ext cx="3886914" cy="3902368"/>
          </a:xfrm>
          <a:prstGeom prst="rect">
            <a:avLst/>
          </a:prstGeom>
        </p:spPr>
      </p:pic>
      <p:sp>
        <p:nvSpPr>
          <p:cNvPr id="9" name="CasellaDiTesto 8">
            <a:extLst>
              <a:ext uri="{FF2B5EF4-FFF2-40B4-BE49-F238E27FC236}">
                <a16:creationId xmlns:a16="http://schemas.microsoft.com/office/drawing/2014/main" id="{E8FE23CA-96BC-4D68-9DC5-26BB2ACD5636}"/>
              </a:ext>
            </a:extLst>
          </p:cNvPr>
          <p:cNvSpPr txBox="1"/>
          <p:nvPr/>
        </p:nvSpPr>
        <p:spPr>
          <a:xfrm>
            <a:off x="6618524" y="1121692"/>
            <a:ext cx="3886915" cy="1477328"/>
          </a:xfrm>
          <a:prstGeom prst="rect">
            <a:avLst/>
          </a:prstGeom>
          <a:solidFill>
            <a:schemeClr val="tx1">
              <a:lumMod val="50000"/>
              <a:lumOff val="50000"/>
            </a:schemeClr>
          </a:solidFill>
          <a:ln>
            <a:solidFill>
              <a:schemeClr val="tx1"/>
            </a:solidFill>
          </a:ln>
        </p:spPr>
        <p:txBody>
          <a:bodyPr wrap="square" rtlCol="0">
            <a:spAutoFit/>
          </a:bodyPr>
          <a:lstStyle/>
          <a:p>
            <a:r>
              <a:rPr lang="it-IT" dirty="0">
                <a:solidFill>
                  <a:schemeClr val="bg1"/>
                </a:solidFill>
                <a:latin typeface="Dante" panose="02020502050200020203" pitchFamily="18" charset="0"/>
              </a:rPr>
              <a:t>Edith Wharton </a:t>
            </a:r>
            <a:r>
              <a:rPr lang="it-IT" dirty="0" err="1">
                <a:solidFill>
                  <a:schemeClr val="bg1"/>
                </a:solidFill>
                <a:latin typeface="Dante" panose="02020502050200020203" pitchFamily="18" charset="0"/>
              </a:rPr>
              <a:t>was</a:t>
            </a:r>
            <a:r>
              <a:rPr lang="it-IT" dirty="0">
                <a:solidFill>
                  <a:schemeClr val="bg1"/>
                </a:solidFill>
                <a:latin typeface="Dante" panose="02020502050200020203" pitchFamily="18" charset="0"/>
              </a:rPr>
              <a:t> </a:t>
            </a:r>
            <a:r>
              <a:rPr lang="it-IT" dirty="0" err="1">
                <a:solidFill>
                  <a:schemeClr val="bg1"/>
                </a:solidFill>
                <a:latin typeface="Dante" panose="02020502050200020203" pitchFamily="18" charset="0"/>
              </a:rPr>
              <a:t>born</a:t>
            </a:r>
            <a:r>
              <a:rPr lang="it-IT" dirty="0">
                <a:solidFill>
                  <a:schemeClr val="bg1"/>
                </a:solidFill>
                <a:latin typeface="Dante" panose="02020502050200020203" pitchFamily="18" charset="0"/>
              </a:rPr>
              <a:t> in 1862 in New York. </a:t>
            </a:r>
            <a:r>
              <a:rPr lang="it-IT" dirty="0" err="1">
                <a:solidFill>
                  <a:schemeClr val="bg1"/>
                </a:solidFill>
                <a:latin typeface="Dante" panose="02020502050200020203" pitchFamily="18" charset="0"/>
              </a:rPr>
              <a:t>She</a:t>
            </a:r>
            <a:r>
              <a:rPr lang="it-IT" dirty="0">
                <a:solidFill>
                  <a:schemeClr val="bg1"/>
                </a:solidFill>
                <a:latin typeface="Dante" panose="02020502050200020203" pitchFamily="18" charset="0"/>
              </a:rPr>
              <a:t> </a:t>
            </a:r>
            <a:r>
              <a:rPr lang="it-IT" dirty="0" err="1">
                <a:solidFill>
                  <a:schemeClr val="bg1"/>
                </a:solidFill>
                <a:latin typeface="Dante" panose="02020502050200020203" pitchFamily="18" charset="0"/>
              </a:rPr>
              <a:t>was</a:t>
            </a:r>
            <a:r>
              <a:rPr lang="it-IT" dirty="0">
                <a:solidFill>
                  <a:schemeClr val="bg1"/>
                </a:solidFill>
                <a:latin typeface="Dante" panose="02020502050200020203" pitchFamily="18" charset="0"/>
              </a:rPr>
              <a:t> an American </a:t>
            </a:r>
            <a:r>
              <a:rPr lang="it-IT" dirty="0" err="1">
                <a:solidFill>
                  <a:schemeClr val="bg1"/>
                </a:solidFill>
                <a:latin typeface="Dante" panose="02020502050200020203" pitchFamily="18" charset="0"/>
              </a:rPr>
              <a:t>novelist</a:t>
            </a:r>
            <a:r>
              <a:rPr lang="it-IT" dirty="0">
                <a:solidFill>
                  <a:schemeClr val="bg1"/>
                </a:solidFill>
                <a:latin typeface="Dante" panose="02020502050200020203" pitchFamily="18" charset="0"/>
              </a:rPr>
              <a:t>, short story </a:t>
            </a:r>
            <a:r>
              <a:rPr lang="it-IT" dirty="0" err="1">
                <a:solidFill>
                  <a:schemeClr val="bg1"/>
                </a:solidFill>
                <a:latin typeface="Dante" panose="02020502050200020203" pitchFamily="18" charset="0"/>
              </a:rPr>
              <a:t>writer</a:t>
            </a:r>
            <a:r>
              <a:rPr lang="it-IT" dirty="0">
                <a:solidFill>
                  <a:schemeClr val="bg1"/>
                </a:solidFill>
                <a:latin typeface="Dante" panose="02020502050200020203" pitchFamily="18" charset="0"/>
              </a:rPr>
              <a:t>, </a:t>
            </a:r>
            <a:r>
              <a:rPr lang="it-IT" dirty="0" err="1">
                <a:solidFill>
                  <a:schemeClr val="bg1"/>
                </a:solidFill>
                <a:latin typeface="Dante" panose="02020502050200020203" pitchFamily="18" charset="0"/>
              </a:rPr>
              <a:t>playwright</a:t>
            </a:r>
            <a:r>
              <a:rPr lang="it-IT" dirty="0">
                <a:solidFill>
                  <a:schemeClr val="bg1"/>
                </a:solidFill>
                <a:latin typeface="Dante" panose="02020502050200020203" pitchFamily="18" charset="0"/>
              </a:rPr>
              <a:t>, and designer. </a:t>
            </a:r>
            <a:r>
              <a:rPr lang="it-IT" dirty="0" err="1">
                <a:solidFill>
                  <a:schemeClr val="bg1"/>
                </a:solidFill>
                <a:latin typeface="Dante" panose="02020502050200020203" pitchFamily="18" charset="0"/>
              </a:rPr>
              <a:t>She</a:t>
            </a:r>
            <a:r>
              <a:rPr lang="it-IT" dirty="0">
                <a:solidFill>
                  <a:schemeClr val="bg1"/>
                </a:solidFill>
                <a:latin typeface="Dante" panose="02020502050200020203" pitchFamily="18" charset="0"/>
              </a:rPr>
              <a:t> </a:t>
            </a:r>
            <a:r>
              <a:rPr lang="it-IT" dirty="0" err="1">
                <a:solidFill>
                  <a:schemeClr val="bg1"/>
                </a:solidFill>
                <a:latin typeface="Dante" panose="02020502050200020203" pitchFamily="18" charset="0"/>
              </a:rPr>
              <a:t>was</a:t>
            </a:r>
            <a:r>
              <a:rPr lang="it-IT" dirty="0">
                <a:solidFill>
                  <a:schemeClr val="bg1"/>
                </a:solidFill>
                <a:latin typeface="Dante" panose="02020502050200020203" pitchFamily="18" charset="0"/>
              </a:rPr>
              <a:t> the </a:t>
            </a:r>
            <a:r>
              <a:rPr lang="it-IT" dirty="0" err="1">
                <a:solidFill>
                  <a:schemeClr val="bg1"/>
                </a:solidFill>
                <a:latin typeface="Dante" panose="02020502050200020203" pitchFamily="18" charset="0"/>
              </a:rPr>
              <a:t>firtst</a:t>
            </a:r>
            <a:r>
              <a:rPr lang="it-IT" dirty="0">
                <a:solidFill>
                  <a:schemeClr val="bg1"/>
                </a:solidFill>
                <a:latin typeface="Dante" panose="02020502050200020203" pitchFamily="18" charset="0"/>
              </a:rPr>
              <a:t> woman to </a:t>
            </a:r>
            <a:r>
              <a:rPr lang="it-IT" dirty="0" err="1">
                <a:solidFill>
                  <a:schemeClr val="bg1"/>
                </a:solidFill>
                <a:latin typeface="Dante" panose="02020502050200020203" pitchFamily="18" charset="0"/>
              </a:rPr>
              <a:t>win</a:t>
            </a:r>
            <a:r>
              <a:rPr lang="it-IT" dirty="0">
                <a:solidFill>
                  <a:schemeClr val="bg1"/>
                </a:solidFill>
                <a:latin typeface="Dante" panose="02020502050200020203" pitchFamily="18" charset="0"/>
              </a:rPr>
              <a:t> the Pulitzer </a:t>
            </a:r>
            <a:r>
              <a:rPr lang="it-IT" dirty="0" err="1">
                <a:solidFill>
                  <a:schemeClr val="bg1"/>
                </a:solidFill>
                <a:latin typeface="Dante" panose="02020502050200020203" pitchFamily="18" charset="0"/>
              </a:rPr>
              <a:t>Prize</a:t>
            </a:r>
            <a:r>
              <a:rPr lang="it-IT" dirty="0">
                <a:solidFill>
                  <a:schemeClr val="bg1"/>
                </a:solidFill>
                <a:latin typeface="Dante" panose="02020502050200020203" pitchFamily="18" charset="0"/>
              </a:rPr>
              <a:t> for Literature. </a:t>
            </a:r>
          </a:p>
        </p:txBody>
      </p:sp>
      <p:sp>
        <p:nvSpPr>
          <p:cNvPr id="11" name="CasellaDiTesto 10">
            <a:extLst>
              <a:ext uri="{FF2B5EF4-FFF2-40B4-BE49-F238E27FC236}">
                <a16:creationId xmlns:a16="http://schemas.microsoft.com/office/drawing/2014/main" id="{268723B6-1D3B-452B-8EE8-CBDADE707247}"/>
              </a:ext>
            </a:extLst>
          </p:cNvPr>
          <p:cNvSpPr txBox="1"/>
          <p:nvPr/>
        </p:nvSpPr>
        <p:spPr>
          <a:xfrm>
            <a:off x="1686562" y="4876800"/>
            <a:ext cx="4765754" cy="1708160"/>
          </a:xfrm>
          <a:prstGeom prst="rect">
            <a:avLst/>
          </a:prstGeom>
          <a:solidFill>
            <a:schemeClr val="tx2">
              <a:lumMod val="25000"/>
              <a:lumOff val="75000"/>
            </a:schemeClr>
          </a:solidFill>
          <a:ln>
            <a:solidFill>
              <a:schemeClr val="tx1">
                <a:lumMod val="95000"/>
                <a:lumOff val="5000"/>
              </a:schemeClr>
            </a:solidFill>
          </a:ln>
        </p:spPr>
        <p:txBody>
          <a:bodyPr wrap="square" rtlCol="0">
            <a:spAutoFit/>
          </a:bodyPr>
          <a:lstStyle/>
          <a:p>
            <a:r>
              <a:rPr lang="it-IT" sz="1750" dirty="0" err="1">
                <a:latin typeface="Dante" panose="02020502050200020203" pitchFamily="18" charset="0"/>
              </a:rPr>
              <a:t>She</a:t>
            </a:r>
            <a:r>
              <a:rPr lang="it-IT" sz="1750" dirty="0">
                <a:latin typeface="Dante" panose="02020502050200020203" pitchFamily="18" charset="0"/>
              </a:rPr>
              <a:t> </a:t>
            </a:r>
            <a:r>
              <a:rPr lang="it-IT" sz="1750" dirty="0" err="1">
                <a:latin typeface="Dante" panose="02020502050200020203" pitchFamily="18" charset="0"/>
              </a:rPr>
              <a:t>was</a:t>
            </a:r>
            <a:r>
              <a:rPr lang="it-IT" sz="1750" dirty="0">
                <a:latin typeface="Dante" panose="02020502050200020203" pitchFamily="18" charset="0"/>
              </a:rPr>
              <a:t> </a:t>
            </a:r>
            <a:r>
              <a:rPr lang="it-IT" sz="1750" dirty="0" err="1">
                <a:latin typeface="Dante" panose="02020502050200020203" pitchFamily="18" charset="0"/>
              </a:rPr>
              <a:t>born</a:t>
            </a:r>
            <a:r>
              <a:rPr lang="it-IT" sz="1750" dirty="0">
                <a:latin typeface="Dante" panose="02020502050200020203" pitchFamily="18" charset="0"/>
              </a:rPr>
              <a:t> </a:t>
            </a:r>
            <a:r>
              <a:rPr lang="it-IT" sz="1750" dirty="0" err="1">
                <a:latin typeface="Dante" panose="02020502050200020203" pitchFamily="18" charset="0"/>
              </a:rPr>
              <a:t>during</a:t>
            </a:r>
            <a:r>
              <a:rPr lang="it-IT" sz="1750" dirty="0">
                <a:latin typeface="Dante" panose="02020502050200020203" pitchFamily="18" charset="0"/>
              </a:rPr>
              <a:t> the </a:t>
            </a:r>
            <a:r>
              <a:rPr lang="it-IT" sz="1750" dirty="0" err="1">
                <a:latin typeface="Dante" panose="02020502050200020203" pitchFamily="18" charset="0"/>
              </a:rPr>
              <a:t>Civil</a:t>
            </a:r>
            <a:r>
              <a:rPr lang="it-IT" sz="1750" dirty="0">
                <a:latin typeface="Dante" panose="02020502050200020203" pitchFamily="18" charset="0"/>
              </a:rPr>
              <a:t> War: in </a:t>
            </a:r>
            <a:r>
              <a:rPr lang="it-IT" sz="1750" dirty="0" err="1">
                <a:latin typeface="Dante" panose="02020502050200020203" pitchFamily="18" charset="0"/>
              </a:rPr>
              <a:t>that</a:t>
            </a:r>
            <a:r>
              <a:rPr lang="it-IT" sz="1750" dirty="0">
                <a:latin typeface="Dante" panose="02020502050200020203" pitchFamily="18" charset="0"/>
              </a:rPr>
              <a:t> </a:t>
            </a:r>
            <a:r>
              <a:rPr lang="it-IT" sz="1750" dirty="0" err="1">
                <a:latin typeface="Dante" panose="02020502050200020203" pitchFamily="18" charset="0"/>
              </a:rPr>
              <a:t>period</a:t>
            </a:r>
            <a:r>
              <a:rPr lang="it-IT" sz="1750" dirty="0">
                <a:latin typeface="Dante" panose="02020502050200020203" pitchFamily="18" charset="0"/>
              </a:rPr>
              <a:t> </a:t>
            </a:r>
            <a:r>
              <a:rPr lang="it-IT" sz="1750" dirty="0" err="1">
                <a:latin typeface="Dante" panose="02020502050200020203" pitchFamily="18" charset="0"/>
              </a:rPr>
              <a:t>her</a:t>
            </a:r>
            <a:r>
              <a:rPr lang="it-IT" sz="1750" dirty="0">
                <a:latin typeface="Dante" panose="02020502050200020203" pitchFamily="18" charset="0"/>
              </a:rPr>
              <a:t> family started </a:t>
            </a:r>
            <a:r>
              <a:rPr lang="it-IT" sz="1750" dirty="0" err="1">
                <a:latin typeface="Dante" panose="02020502050200020203" pitchFamily="18" charset="0"/>
              </a:rPr>
              <a:t>travelling</a:t>
            </a:r>
            <a:r>
              <a:rPr lang="it-IT" sz="1750" dirty="0">
                <a:latin typeface="Dante" panose="02020502050200020203" pitchFamily="18" charset="0"/>
              </a:rPr>
              <a:t> </a:t>
            </a:r>
            <a:r>
              <a:rPr lang="it-IT" sz="1750" dirty="0" err="1">
                <a:latin typeface="Dante" panose="02020502050200020203" pitchFamily="18" charset="0"/>
              </a:rPr>
              <a:t>around</a:t>
            </a:r>
            <a:r>
              <a:rPr lang="it-IT" sz="1750" dirty="0">
                <a:latin typeface="Dante" panose="02020502050200020203" pitchFamily="18" charset="0"/>
              </a:rPr>
              <a:t> Europe, so </a:t>
            </a:r>
            <a:r>
              <a:rPr lang="it-IT" sz="1750" dirty="0" err="1">
                <a:latin typeface="Dante" panose="02020502050200020203" pitchFamily="18" charset="0"/>
              </a:rPr>
              <a:t>she</a:t>
            </a:r>
            <a:r>
              <a:rPr lang="it-IT" sz="1750" dirty="0">
                <a:latin typeface="Dante" panose="02020502050200020203" pitchFamily="18" charset="0"/>
              </a:rPr>
              <a:t> </a:t>
            </a:r>
            <a:r>
              <a:rPr lang="it-IT" sz="1750" dirty="0" err="1">
                <a:latin typeface="Dante" panose="02020502050200020203" pitchFamily="18" charset="0"/>
              </a:rPr>
              <a:t>soon</a:t>
            </a:r>
            <a:r>
              <a:rPr lang="it-IT" sz="1750" dirty="0">
                <a:latin typeface="Dante" panose="02020502050200020203" pitchFamily="18" charset="0"/>
              </a:rPr>
              <a:t> </a:t>
            </a:r>
            <a:r>
              <a:rPr lang="it-IT" sz="1750" dirty="0" err="1">
                <a:latin typeface="Dante" panose="02020502050200020203" pitchFamily="18" charset="0"/>
              </a:rPr>
              <a:t>became</a:t>
            </a:r>
            <a:r>
              <a:rPr lang="it-IT" sz="1750" dirty="0">
                <a:latin typeface="Dante" panose="02020502050200020203" pitchFamily="18" charset="0"/>
              </a:rPr>
              <a:t> </a:t>
            </a:r>
            <a:r>
              <a:rPr lang="it-IT" sz="1750" dirty="0" err="1">
                <a:latin typeface="Dante" panose="02020502050200020203" pitchFamily="18" charset="0"/>
              </a:rPr>
              <a:t>familiar</a:t>
            </a:r>
            <a:r>
              <a:rPr lang="it-IT" sz="1750" dirty="0">
                <a:latin typeface="Dante" panose="02020502050200020203" pitchFamily="18" charset="0"/>
              </a:rPr>
              <a:t> with </a:t>
            </a:r>
            <a:r>
              <a:rPr lang="it-IT" sz="1750" dirty="0" err="1">
                <a:latin typeface="Dante" panose="02020502050200020203" pitchFamily="18" charset="0"/>
              </a:rPr>
              <a:t>German</a:t>
            </a:r>
            <a:r>
              <a:rPr lang="it-IT" sz="1750" dirty="0">
                <a:latin typeface="Dante" panose="02020502050200020203" pitchFamily="18" charset="0"/>
              </a:rPr>
              <a:t>, </a:t>
            </a:r>
            <a:r>
              <a:rPr lang="it-IT" sz="1750" dirty="0" err="1">
                <a:latin typeface="Dante" panose="02020502050200020203" pitchFamily="18" charset="0"/>
              </a:rPr>
              <a:t>Italian</a:t>
            </a:r>
            <a:r>
              <a:rPr lang="it-IT" sz="1750" dirty="0">
                <a:latin typeface="Dante" panose="02020502050200020203" pitchFamily="18" charset="0"/>
              </a:rPr>
              <a:t> and French languages. Edith always </a:t>
            </a:r>
            <a:r>
              <a:rPr lang="it-IT" sz="1750" dirty="0" err="1">
                <a:latin typeface="Dante" panose="02020502050200020203" pitchFamily="18" charset="0"/>
              </a:rPr>
              <a:t>refused</a:t>
            </a:r>
            <a:r>
              <a:rPr lang="it-IT" sz="1750" dirty="0">
                <a:latin typeface="Dante" panose="02020502050200020203" pitchFamily="18" charset="0"/>
              </a:rPr>
              <a:t> to </a:t>
            </a:r>
            <a:r>
              <a:rPr lang="it-IT" sz="1750" dirty="0" err="1">
                <a:latin typeface="Dante" panose="02020502050200020203" pitchFamily="18" charset="0"/>
              </a:rPr>
              <a:t>conform</a:t>
            </a:r>
            <a:r>
              <a:rPr lang="it-IT" sz="1750" dirty="0">
                <a:latin typeface="Dante" panose="02020502050200020203" pitchFamily="18" charset="0"/>
              </a:rPr>
              <a:t> to the </a:t>
            </a:r>
            <a:r>
              <a:rPr lang="it-IT" sz="1750" dirty="0" err="1">
                <a:latin typeface="Dante" panose="02020502050200020203" pitchFamily="18" charset="0"/>
              </a:rPr>
              <a:t>etiquette</a:t>
            </a:r>
            <a:r>
              <a:rPr lang="it-IT" sz="1750" dirty="0">
                <a:latin typeface="Dante" panose="02020502050200020203" pitchFamily="18" charset="0"/>
              </a:rPr>
              <a:t>: </a:t>
            </a:r>
            <a:r>
              <a:rPr lang="it-IT" sz="1750" dirty="0" err="1">
                <a:latin typeface="Dante" panose="02020502050200020203" pitchFamily="18" charset="0"/>
              </a:rPr>
              <a:t>she</a:t>
            </a:r>
            <a:r>
              <a:rPr lang="it-IT" sz="1750" dirty="0">
                <a:latin typeface="Dante" panose="02020502050200020203" pitchFamily="18" charset="0"/>
              </a:rPr>
              <a:t> wanted to </a:t>
            </a:r>
            <a:r>
              <a:rPr lang="it-IT" sz="1750" dirty="0" err="1">
                <a:latin typeface="Dante" panose="02020502050200020203" pitchFamily="18" charset="0"/>
              </a:rPr>
              <a:t>learn</a:t>
            </a:r>
            <a:r>
              <a:rPr lang="it-IT" sz="1750" dirty="0">
                <a:latin typeface="Dante" panose="02020502050200020203" pitchFamily="18" charset="0"/>
              </a:rPr>
              <a:t> more </a:t>
            </a:r>
            <a:r>
              <a:rPr lang="it-IT" sz="1750" dirty="0" err="1">
                <a:latin typeface="Dante" panose="02020502050200020203" pitchFamily="18" charset="0"/>
              </a:rPr>
              <a:t>through</a:t>
            </a:r>
            <a:r>
              <a:rPr lang="it-IT" sz="1750" dirty="0">
                <a:latin typeface="Dante" panose="02020502050200020203" pitchFamily="18" charset="0"/>
              </a:rPr>
              <a:t> </a:t>
            </a:r>
            <a:r>
              <a:rPr lang="it-IT" sz="1750" b="1" dirty="0" err="1">
                <a:latin typeface="Dante" panose="02020502050200020203" pitchFamily="18" charset="0"/>
              </a:rPr>
              <a:t>education</a:t>
            </a:r>
            <a:r>
              <a:rPr lang="it-IT" sz="1750" dirty="0">
                <a:latin typeface="Dante" panose="02020502050200020203" pitchFamily="18" charset="0"/>
              </a:rPr>
              <a:t> so </a:t>
            </a:r>
            <a:r>
              <a:rPr lang="it-IT" sz="1750" dirty="0" err="1">
                <a:latin typeface="Dante" panose="02020502050200020203" pitchFamily="18" charset="0"/>
              </a:rPr>
              <a:t>she</a:t>
            </a:r>
            <a:r>
              <a:rPr lang="it-IT" sz="1750" dirty="0">
                <a:latin typeface="Dante" panose="02020502050200020203" pitchFamily="18" charset="0"/>
              </a:rPr>
              <a:t> </a:t>
            </a:r>
            <a:r>
              <a:rPr lang="it-IT" sz="1750" dirty="0" err="1">
                <a:latin typeface="Dante" panose="02020502050200020203" pitchFamily="18" charset="0"/>
              </a:rPr>
              <a:t>used</a:t>
            </a:r>
            <a:r>
              <a:rPr lang="it-IT" sz="1750" dirty="0">
                <a:latin typeface="Dante" panose="02020502050200020203" pitchFamily="18" charset="0"/>
              </a:rPr>
              <a:t> to </a:t>
            </a:r>
            <a:r>
              <a:rPr lang="it-IT" sz="1750" dirty="0" err="1">
                <a:latin typeface="Dante" panose="02020502050200020203" pitchFamily="18" charset="0"/>
              </a:rPr>
              <a:t>reach</a:t>
            </a:r>
            <a:r>
              <a:rPr lang="it-IT" sz="1750" dirty="0">
                <a:latin typeface="Dante" panose="02020502050200020203" pitchFamily="18" charset="0"/>
              </a:rPr>
              <a:t> for </a:t>
            </a:r>
            <a:r>
              <a:rPr lang="it-IT" sz="1750" dirty="0" err="1">
                <a:latin typeface="Dante" panose="02020502050200020203" pitchFamily="18" charset="0"/>
              </a:rPr>
              <a:t>her</a:t>
            </a:r>
            <a:r>
              <a:rPr lang="it-IT" sz="1750" dirty="0">
                <a:latin typeface="Dante" panose="02020502050200020203" pitchFamily="18" charset="0"/>
              </a:rPr>
              <a:t> </a:t>
            </a:r>
            <a:r>
              <a:rPr lang="it-IT" sz="1750" dirty="0" err="1">
                <a:latin typeface="Dante" panose="02020502050200020203" pitchFamily="18" charset="0"/>
              </a:rPr>
              <a:t>father’s</a:t>
            </a:r>
            <a:r>
              <a:rPr lang="it-IT" sz="1750" dirty="0">
                <a:latin typeface="Dante" panose="02020502050200020203" pitchFamily="18" charset="0"/>
              </a:rPr>
              <a:t> library.</a:t>
            </a:r>
          </a:p>
        </p:txBody>
      </p:sp>
    </p:spTree>
    <p:extLst>
      <p:ext uri="{BB962C8B-B14F-4D97-AF65-F5344CB8AC3E}">
        <p14:creationId xmlns:p14="http://schemas.microsoft.com/office/powerpoint/2010/main" val="22415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8F11E8E-24F1-4A84-B75C-39A63A5DF622}"/>
              </a:ext>
            </a:extLst>
          </p:cNvPr>
          <p:cNvSpPr txBox="1"/>
          <p:nvPr/>
        </p:nvSpPr>
        <p:spPr>
          <a:xfrm>
            <a:off x="2733040" y="152400"/>
            <a:ext cx="6725920" cy="769441"/>
          </a:xfrm>
          <a:prstGeom prst="rect">
            <a:avLst/>
          </a:prstGeom>
          <a:noFill/>
          <a:ln w="19050">
            <a:solidFill>
              <a:schemeClr val="tx1"/>
            </a:solidFill>
          </a:ln>
        </p:spPr>
        <p:txBody>
          <a:bodyPr wrap="square" rtlCol="0">
            <a:spAutoFit/>
          </a:bodyPr>
          <a:lstStyle/>
          <a:p>
            <a:r>
              <a:rPr lang="it-IT" sz="4400" dirty="0">
                <a:latin typeface="Dante" panose="02020502050200020203" pitchFamily="18" charset="0"/>
              </a:rPr>
              <a:t>          About the </a:t>
            </a:r>
            <a:r>
              <a:rPr lang="it-IT" sz="4400" dirty="0" err="1">
                <a:latin typeface="Dante" panose="02020502050200020203" pitchFamily="18" charset="0"/>
              </a:rPr>
              <a:t>novelist</a:t>
            </a:r>
            <a:endParaRPr lang="it-IT" sz="4400" dirty="0">
              <a:latin typeface="Dante" panose="02020502050200020203" pitchFamily="18" charset="0"/>
            </a:endParaRPr>
          </a:p>
        </p:txBody>
      </p:sp>
      <p:sp>
        <p:nvSpPr>
          <p:cNvPr id="6" name="Rettangolo 5">
            <a:extLst>
              <a:ext uri="{FF2B5EF4-FFF2-40B4-BE49-F238E27FC236}">
                <a16:creationId xmlns:a16="http://schemas.microsoft.com/office/drawing/2014/main" id="{73B5BFFB-62ED-448E-B7C2-666BD2AE38D6}"/>
              </a:ext>
            </a:extLst>
          </p:cNvPr>
          <p:cNvSpPr/>
          <p:nvPr/>
        </p:nvSpPr>
        <p:spPr>
          <a:xfrm>
            <a:off x="0" y="0"/>
            <a:ext cx="12192000" cy="6858000"/>
          </a:xfrm>
          <a:prstGeom prst="rect">
            <a:avLst/>
          </a:prstGeom>
          <a:blipFill dpi="0" rotWithShape="1">
            <a:blip r:embed="rId2">
              <a:alphaModFix amt="27000"/>
              <a:grayscl/>
              <a:extLst>
                <a:ext uri="{28A0092B-C50C-407E-A947-70E740481C1C}">
                  <a14:useLocalDpi xmlns:a14="http://schemas.microsoft.com/office/drawing/2010/main" val="0"/>
                </a:ext>
              </a:extLst>
            </a:blip>
            <a:srcRect/>
            <a:stretch>
              <a:fillRect/>
            </a:stretch>
          </a:blipFill>
          <a:effectLst>
            <a:glow rad="127000">
              <a:schemeClr val="accent1">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80112FDA-A5FC-4661-897D-90A57627D5A3}"/>
              </a:ext>
            </a:extLst>
          </p:cNvPr>
          <p:cNvSpPr txBox="1"/>
          <p:nvPr/>
        </p:nvSpPr>
        <p:spPr>
          <a:xfrm>
            <a:off x="167640" y="969228"/>
            <a:ext cx="11450320" cy="2862322"/>
          </a:xfrm>
          <a:prstGeom prst="rect">
            <a:avLst/>
          </a:prstGeom>
          <a:noFill/>
          <a:ln w="3175">
            <a:noFill/>
          </a:ln>
        </p:spPr>
        <p:txBody>
          <a:bodyPr wrap="square" rtlCol="0">
            <a:spAutoFit/>
          </a:bodyPr>
          <a:lstStyle/>
          <a:p>
            <a:pPr marL="342900" indent="-342900">
              <a:buFont typeface="Wingdings" panose="05000000000000000000" pitchFamily="2" charset="2"/>
              <a:buChar char="Ø"/>
            </a:pPr>
            <a:r>
              <a:rPr lang="it-IT" sz="2000" dirty="0">
                <a:latin typeface="Dante" panose="02020502050200020203" pitchFamily="18" charset="0"/>
              </a:rPr>
              <a:t>Edith Wharton </a:t>
            </a:r>
            <a:r>
              <a:rPr lang="it-IT" sz="2000" dirty="0" err="1">
                <a:latin typeface="Dante" panose="02020502050200020203" pitchFamily="18" charset="0"/>
              </a:rPr>
              <a:t>was</a:t>
            </a:r>
            <a:r>
              <a:rPr lang="it-IT" sz="2000" dirty="0">
                <a:latin typeface="Dante" panose="02020502050200020203" pitchFamily="18" charset="0"/>
              </a:rPr>
              <a:t> </a:t>
            </a:r>
            <a:r>
              <a:rPr lang="it-IT" sz="2000" dirty="0" err="1">
                <a:latin typeface="Dante" panose="02020502050200020203" pitchFamily="18" charset="0"/>
              </a:rPr>
              <a:t>born</a:t>
            </a:r>
            <a:r>
              <a:rPr lang="it-IT" sz="2000" dirty="0">
                <a:latin typeface="Dante" panose="02020502050200020203" pitchFamily="18" charset="0"/>
              </a:rPr>
              <a:t> in a </a:t>
            </a:r>
            <a:r>
              <a:rPr lang="it-IT" sz="2000" dirty="0" err="1">
                <a:latin typeface="Dante" panose="02020502050200020203" pitchFamily="18" charset="0"/>
              </a:rPr>
              <a:t>wealthy</a:t>
            </a:r>
            <a:r>
              <a:rPr lang="it-IT" sz="2000" dirty="0">
                <a:latin typeface="Dante" panose="02020502050200020203" pitchFamily="18" charset="0"/>
              </a:rPr>
              <a:t> and </a:t>
            </a:r>
            <a:r>
              <a:rPr lang="it-IT" sz="2000" dirty="0" err="1">
                <a:latin typeface="Dante" panose="02020502050200020203" pitchFamily="18" charset="0"/>
              </a:rPr>
              <a:t>prestigious</a:t>
            </a:r>
            <a:r>
              <a:rPr lang="it-IT" sz="2000" dirty="0">
                <a:latin typeface="Dante" panose="02020502050200020203" pitchFamily="18" charset="0"/>
              </a:rPr>
              <a:t> family </a:t>
            </a:r>
            <a:r>
              <a:rPr lang="it-IT" sz="2000" dirty="0" err="1">
                <a:latin typeface="Dante" panose="02020502050200020203" pitchFamily="18" charset="0"/>
              </a:rPr>
              <a:t>strictly</a:t>
            </a:r>
            <a:r>
              <a:rPr lang="it-IT" sz="2000" dirty="0">
                <a:latin typeface="Dante" panose="02020502050200020203" pitchFamily="18" charset="0"/>
              </a:rPr>
              <a:t> </a:t>
            </a:r>
            <a:r>
              <a:rPr lang="it-IT" sz="2000" dirty="0" err="1">
                <a:latin typeface="Dante" panose="02020502050200020203" pitchFamily="18" charset="0"/>
              </a:rPr>
              <a:t>affected</a:t>
            </a:r>
            <a:r>
              <a:rPr lang="it-IT" sz="2000" dirty="0">
                <a:latin typeface="Dante" panose="02020502050200020203" pitchFamily="18" charset="0"/>
              </a:rPr>
              <a:t> by </a:t>
            </a:r>
            <a:r>
              <a:rPr lang="it-IT" sz="2000" dirty="0" err="1">
                <a:latin typeface="Dante" panose="02020502050200020203" pitchFamily="18" charset="0"/>
              </a:rPr>
              <a:t>religious</a:t>
            </a:r>
            <a:r>
              <a:rPr lang="it-IT" sz="2000" dirty="0">
                <a:latin typeface="Dante" panose="02020502050200020203" pitchFamily="18" charset="0"/>
              </a:rPr>
              <a:t> and moral </a:t>
            </a:r>
            <a:r>
              <a:rPr lang="it-IT" sz="2000" dirty="0" err="1">
                <a:latin typeface="Dante" panose="02020502050200020203" pitchFamily="18" charset="0"/>
              </a:rPr>
              <a:t>values</a:t>
            </a:r>
            <a:r>
              <a:rPr lang="it-IT" sz="2000" dirty="0">
                <a:latin typeface="Dante" panose="02020502050200020203" pitchFamily="18" charset="0"/>
              </a:rPr>
              <a:t> of the </a:t>
            </a:r>
            <a:r>
              <a:rPr lang="it-IT" sz="2000" b="1" dirty="0" err="1">
                <a:latin typeface="Dante" panose="02020502050200020203" pitchFamily="18" charset="0"/>
              </a:rPr>
              <a:t>Puritan</a:t>
            </a:r>
            <a:r>
              <a:rPr lang="it-IT" sz="2000" dirty="0">
                <a:latin typeface="Dante" panose="02020502050200020203" pitchFamily="18" charset="0"/>
              </a:rPr>
              <a:t> society of </a:t>
            </a:r>
            <a:r>
              <a:rPr lang="it-IT" sz="2000" dirty="0" err="1">
                <a:latin typeface="Dante" panose="02020502050200020203" pitchFamily="18" charset="0"/>
              </a:rPr>
              <a:t>that</a:t>
            </a:r>
            <a:r>
              <a:rPr lang="it-IT" sz="2000" dirty="0">
                <a:latin typeface="Dante" panose="02020502050200020203" pitchFamily="18" charset="0"/>
              </a:rPr>
              <a:t> time. </a:t>
            </a:r>
          </a:p>
          <a:p>
            <a:pPr marL="342900" indent="-342900">
              <a:buFont typeface="Wingdings" panose="05000000000000000000" pitchFamily="2" charset="2"/>
              <a:buChar char="Ø"/>
            </a:pPr>
            <a:endParaRPr lang="it-IT" sz="2000" dirty="0">
              <a:latin typeface="Dante" panose="02020502050200020203" pitchFamily="18" charset="0"/>
            </a:endParaRPr>
          </a:p>
          <a:p>
            <a:pPr marL="342900" indent="-342900">
              <a:buFont typeface="Wingdings" panose="05000000000000000000" pitchFamily="2" charset="2"/>
              <a:buChar char="Ø"/>
            </a:pPr>
            <a:r>
              <a:rPr lang="it-IT" sz="2000" dirty="0" err="1">
                <a:latin typeface="Dante" panose="02020502050200020203" pitchFamily="18" charset="0"/>
              </a:rPr>
              <a:t>Especially</a:t>
            </a:r>
            <a:r>
              <a:rPr lang="it-IT" sz="2000" dirty="0">
                <a:latin typeface="Dante" panose="02020502050200020203" pitchFamily="18" charset="0"/>
              </a:rPr>
              <a:t> </a:t>
            </a:r>
            <a:r>
              <a:rPr lang="it-IT" sz="2000" dirty="0" err="1">
                <a:latin typeface="Dante" panose="02020502050200020203" pitchFamily="18" charset="0"/>
              </a:rPr>
              <a:t>her</a:t>
            </a:r>
            <a:r>
              <a:rPr lang="it-IT" sz="2000" dirty="0">
                <a:latin typeface="Dante" panose="02020502050200020203" pitchFamily="18" charset="0"/>
              </a:rPr>
              <a:t> mother wanted </a:t>
            </a:r>
            <a:r>
              <a:rPr lang="it-IT" sz="2000" dirty="0" err="1">
                <a:latin typeface="Dante" panose="02020502050200020203" pitchFamily="18" charset="0"/>
              </a:rPr>
              <a:t>her</a:t>
            </a:r>
            <a:r>
              <a:rPr lang="it-IT" sz="2000" dirty="0">
                <a:latin typeface="Dante" panose="02020502050200020203" pitchFamily="18" charset="0"/>
              </a:rPr>
              <a:t> to follow </a:t>
            </a:r>
            <a:r>
              <a:rPr lang="it-IT" sz="2000" dirty="0" err="1">
                <a:latin typeface="Dante" panose="02020502050200020203" pitchFamily="18" charset="0"/>
              </a:rPr>
              <a:t>Puritan</a:t>
            </a:r>
            <a:r>
              <a:rPr lang="it-IT" sz="2000" dirty="0">
                <a:latin typeface="Dante" panose="02020502050200020203" pitchFamily="18" charset="0"/>
              </a:rPr>
              <a:t> rules, for </a:t>
            </a:r>
            <a:r>
              <a:rPr lang="it-IT" sz="2000" dirty="0" err="1">
                <a:latin typeface="Dante" panose="02020502050200020203" pitchFamily="18" charset="0"/>
              </a:rPr>
              <a:t>example</a:t>
            </a:r>
            <a:r>
              <a:rPr lang="it-IT" sz="2000" dirty="0">
                <a:latin typeface="Dante" panose="02020502050200020203" pitchFamily="18" charset="0"/>
              </a:rPr>
              <a:t> </a:t>
            </a:r>
            <a:r>
              <a:rPr lang="it-IT" sz="2000" dirty="0" err="1">
                <a:latin typeface="Dante" panose="02020502050200020203" pitchFamily="18" charset="0"/>
              </a:rPr>
              <a:t>she</a:t>
            </a:r>
            <a:r>
              <a:rPr lang="it-IT" sz="2000" dirty="0">
                <a:latin typeface="Dante" panose="02020502050200020203" pitchFamily="18" charset="0"/>
              </a:rPr>
              <a:t> </a:t>
            </a:r>
            <a:r>
              <a:rPr lang="it-IT" sz="2000" dirty="0" err="1">
                <a:latin typeface="Dante" panose="02020502050200020203" pitchFamily="18" charset="0"/>
              </a:rPr>
              <a:t>forbade</a:t>
            </a:r>
            <a:r>
              <a:rPr lang="it-IT" sz="2000" dirty="0">
                <a:latin typeface="Dante" panose="02020502050200020203" pitchFamily="18" charset="0"/>
              </a:rPr>
              <a:t> </a:t>
            </a:r>
            <a:r>
              <a:rPr lang="it-IT" sz="2000" dirty="0" err="1">
                <a:latin typeface="Dante" panose="02020502050200020203" pitchFamily="18" charset="0"/>
              </a:rPr>
              <a:t>her</a:t>
            </a:r>
            <a:r>
              <a:rPr lang="it-IT" sz="2000" dirty="0">
                <a:latin typeface="Dante" panose="02020502050200020203" pitchFamily="18" charset="0"/>
              </a:rPr>
              <a:t> to </a:t>
            </a:r>
            <a:r>
              <a:rPr lang="it-IT" sz="2000" dirty="0" err="1">
                <a:latin typeface="Dante" panose="02020502050200020203" pitchFamily="18" charset="0"/>
              </a:rPr>
              <a:t>read</a:t>
            </a:r>
            <a:r>
              <a:rPr lang="it-IT" sz="2000" dirty="0">
                <a:latin typeface="Dante" panose="02020502050200020203" pitchFamily="18" charset="0"/>
              </a:rPr>
              <a:t> </a:t>
            </a:r>
            <a:r>
              <a:rPr lang="it-IT" sz="2000" dirty="0" err="1">
                <a:latin typeface="Dante" panose="02020502050200020203" pitchFamily="18" charset="0"/>
              </a:rPr>
              <a:t>novels</a:t>
            </a:r>
            <a:r>
              <a:rPr lang="it-IT" sz="2000" dirty="0">
                <a:latin typeface="Dante" panose="02020502050200020203" pitchFamily="18" charset="0"/>
              </a:rPr>
              <a:t> </a:t>
            </a:r>
            <a:r>
              <a:rPr lang="it-IT" sz="2000" dirty="0" err="1">
                <a:latin typeface="Dante" panose="02020502050200020203" pitchFamily="18" charset="0"/>
              </a:rPr>
              <a:t>untill</a:t>
            </a:r>
            <a:r>
              <a:rPr lang="it-IT" sz="2000" dirty="0">
                <a:latin typeface="Dante" panose="02020502050200020203" pitchFamily="18" charset="0"/>
              </a:rPr>
              <a:t> </a:t>
            </a:r>
            <a:r>
              <a:rPr lang="it-IT" sz="2000" dirty="0" err="1">
                <a:latin typeface="Dante" panose="02020502050200020203" pitchFamily="18" charset="0"/>
              </a:rPr>
              <a:t>her</a:t>
            </a:r>
            <a:r>
              <a:rPr lang="it-IT" sz="2000" dirty="0">
                <a:latin typeface="Dante" panose="02020502050200020203" pitchFamily="18" charset="0"/>
              </a:rPr>
              <a:t> marriage.</a:t>
            </a:r>
          </a:p>
          <a:p>
            <a:pPr marL="342900" indent="-342900">
              <a:buFont typeface="Wingdings" panose="05000000000000000000" pitchFamily="2" charset="2"/>
              <a:buChar char="Ø"/>
            </a:pPr>
            <a:endParaRPr lang="it-IT" sz="2000" dirty="0">
              <a:latin typeface="Dante" panose="02020502050200020203" pitchFamily="18" charset="0"/>
            </a:endParaRPr>
          </a:p>
          <a:p>
            <a:pPr marL="342900" indent="-342900">
              <a:buFont typeface="Wingdings" panose="05000000000000000000" pitchFamily="2" charset="2"/>
              <a:buChar char="Ø"/>
            </a:pPr>
            <a:r>
              <a:rPr lang="it-IT" sz="2000" dirty="0">
                <a:latin typeface="Dante" panose="02020502050200020203" pitchFamily="18" charset="0"/>
              </a:rPr>
              <a:t>Edith Wharton </a:t>
            </a:r>
            <a:r>
              <a:rPr lang="it-IT" sz="2000" dirty="0" err="1">
                <a:latin typeface="Dante" panose="02020502050200020203" pitchFamily="18" charset="0"/>
              </a:rPr>
              <a:t>lived</a:t>
            </a:r>
            <a:r>
              <a:rPr lang="it-IT" sz="2000" dirty="0">
                <a:latin typeface="Dante" panose="02020502050200020203" pitchFamily="18" charset="0"/>
              </a:rPr>
              <a:t> </a:t>
            </a:r>
            <a:r>
              <a:rPr lang="it-IT" sz="2000" dirty="0" err="1">
                <a:latin typeface="Dante" panose="02020502050200020203" pitchFamily="18" charset="0"/>
              </a:rPr>
              <a:t>during</a:t>
            </a:r>
            <a:r>
              <a:rPr lang="it-IT" sz="2000" dirty="0">
                <a:latin typeface="Dante" panose="02020502050200020203" pitchFamily="18" charset="0"/>
              </a:rPr>
              <a:t> the </a:t>
            </a:r>
            <a:r>
              <a:rPr lang="it-IT" sz="2000" b="1" dirty="0" err="1">
                <a:latin typeface="Dante" panose="02020502050200020203" pitchFamily="18" charset="0"/>
              </a:rPr>
              <a:t>Gilded</a:t>
            </a:r>
            <a:r>
              <a:rPr lang="it-IT" sz="2000" b="1" dirty="0">
                <a:latin typeface="Dante" panose="02020502050200020203" pitchFamily="18" charset="0"/>
              </a:rPr>
              <a:t> Age</a:t>
            </a:r>
            <a:r>
              <a:rPr lang="it-IT" sz="2000" dirty="0">
                <a:latin typeface="Dante" panose="02020502050200020203" pitchFamily="18" charset="0"/>
              </a:rPr>
              <a:t>, a </a:t>
            </a:r>
            <a:r>
              <a:rPr lang="it-IT" sz="2000" dirty="0" err="1">
                <a:latin typeface="Dante" panose="02020502050200020203" pitchFamily="18" charset="0"/>
              </a:rPr>
              <a:t>period</a:t>
            </a:r>
            <a:r>
              <a:rPr lang="it-IT" sz="2000" dirty="0">
                <a:latin typeface="Dante" panose="02020502050200020203" pitchFamily="18" charset="0"/>
              </a:rPr>
              <a:t> of </a:t>
            </a:r>
            <a:r>
              <a:rPr lang="it-IT" sz="2000" dirty="0" err="1">
                <a:latin typeface="Dante" panose="02020502050200020203" pitchFamily="18" charset="0"/>
              </a:rPr>
              <a:t>economic</a:t>
            </a:r>
            <a:r>
              <a:rPr lang="it-IT" sz="2000" dirty="0">
                <a:latin typeface="Dante" panose="02020502050200020203" pitchFamily="18" charset="0"/>
              </a:rPr>
              <a:t> growth </a:t>
            </a:r>
            <a:r>
              <a:rPr lang="it-IT" sz="2000" dirty="0" err="1">
                <a:latin typeface="Dante" panose="02020502050200020203" pitchFamily="18" charset="0"/>
              </a:rPr>
              <a:t>but</a:t>
            </a:r>
            <a:r>
              <a:rPr lang="it-IT" sz="2000" dirty="0">
                <a:latin typeface="Dante" panose="02020502050200020203" pitchFamily="18" charset="0"/>
              </a:rPr>
              <a:t> </a:t>
            </a:r>
            <a:r>
              <a:rPr lang="it-IT" sz="2000" dirty="0" err="1">
                <a:latin typeface="Dante" panose="02020502050200020203" pitchFamily="18" charset="0"/>
              </a:rPr>
              <a:t>also</a:t>
            </a:r>
            <a:r>
              <a:rPr lang="it-IT" sz="2000" dirty="0">
                <a:latin typeface="Dante" panose="02020502050200020203" pitchFamily="18" charset="0"/>
              </a:rPr>
              <a:t> of </a:t>
            </a:r>
            <a:r>
              <a:rPr lang="it-IT" sz="2000" dirty="0" err="1">
                <a:latin typeface="Dante" panose="02020502050200020203" pitchFamily="18" charset="0"/>
              </a:rPr>
              <a:t>inequality</a:t>
            </a:r>
            <a:r>
              <a:rPr lang="it-IT" sz="2000" dirty="0">
                <a:latin typeface="Dante" panose="02020502050200020203" pitchFamily="18" charset="0"/>
              </a:rPr>
              <a:t>, </a:t>
            </a:r>
            <a:r>
              <a:rPr lang="it-IT" sz="2000" dirty="0" err="1">
                <a:latin typeface="Dante" panose="02020502050200020203" pitchFamily="18" charset="0"/>
              </a:rPr>
              <a:t>poverty</a:t>
            </a:r>
            <a:r>
              <a:rPr lang="it-IT" sz="2000" dirty="0">
                <a:latin typeface="Dante" panose="02020502050200020203" pitchFamily="18" charset="0"/>
              </a:rPr>
              <a:t> and </a:t>
            </a:r>
            <a:r>
              <a:rPr lang="it-IT" sz="2000" dirty="0" err="1">
                <a:latin typeface="Dante" panose="02020502050200020203" pitchFamily="18" charset="0"/>
              </a:rPr>
              <a:t>restriction</a:t>
            </a:r>
            <a:r>
              <a:rPr lang="it-IT" sz="2000" dirty="0">
                <a:latin typeface="Dante" panose="02020502050200020203" pitchFamily="18" charset="0"/>
              </a:rPr>
              <a:t>. </a:t>
            </a:r>
            <a:r>
              <a:rPr lang="it-IT" sz="2000" dirty="0" err="1">
                <a:latin typeface="Dante" panose="02020502050200020203" pitchFamily="18" charset="0"/>
              </a:rPr>
              <a:t>She</a:t>
            </a:r>
            <a:r>
              <a:rPr lang="it-IT" sz="2000" dirty="0">
                <a:latin typeface="Dante" panose="02020502050200020203" pitchFamily="18" charset="0"/>
              </a:rPr>
              <a:t> </a:t>
            </a:r>
            <a:r>
              <a:rPr lang="it-IT" sz="2000" dirty="0" err="1">
                <a:latin typeface="Dante" panose="02020502050200020203" pitchFamily="18" charset="0"/>
              </a:rPr>
              <a:t>critically</a:t>
            </a:r>
            <a:r>
              <a:rPr lang="it-IT" sz="2000" dirty="0">
                <a:latin typeface="Dante" panose="02020502050200020203" pitchFamily="18" charset="0"/>
              </a:rPr>
              <a:t> and </a:t>
            </a:r>
            <a:r>
              <a:rPr lang="it-IT" sz="2000" dirty="0" err="1">
                <a:latin typeface="Dante" panose="02020502050200020203" pitchFamily="18" charset="0"/>
              </a:rPr>
              <a:t>realistically</a:t>
            </a:r>
            <a:r>
              <a:rPr lang="it-IT" sz="2000" dirty="0">
                <a:latin typeface="Dante" panose="02020502050200020203" pitchFamily="18" charset="0"/>
              </a:rPr>
              <a:t> </a:t>
            </a:r>
            <a:r>
              <a:rPr lang="it-IT" sz="2000" dirty="0" err="1">
                <a:latin typeface="Dante" panose="02020502050200020203" pitchFamily="18" charset="0"/>
              </a:rPr>
              <a:t>wrote</a:t>
            </a:r>
            <a:r>
              <a:rPr lang="it-IT" sz="2000" dirty="0">
                <a:latin typeface="Dante" panose="02020502050200020203" pitchFamily="18" charset="0"/>
              </a:rPr>
              <a:t> </a:t>
            </a:r>
            <a:r>
              <a:rPr lang="it-IT" sz="2000" dirty="0" err="1">
                <a:latin typeface="Dante" panose="02020502050200020203" pitchFamily="18" charset="0"/>
              </a:rPr>
              <a:t>about</a:t>
            </a:r>
            <a:r>
              <a:rPr lang="it-IT" sz="2000" dirty="0">
                <a:latin typeface="Dante" panose="02020502050200020203" pitchFamily="18" charset="0"/>
              </a:rPr>
              <a:t> the </a:t>
            </a:r>
            <a:r>
              <a:rPr lang="it-IT" sz="2000" dirty="0" err="1">
                <a:latin typeface="Dante" panose="02020502050200020203" pitchFamily="18" charset="0"/>
              </a:rPr>
              <a:t>lives</a:t>
            </a:r>
            <a:r>
              <a:rPr lang="it-IT" sz="2000" dirty="0">
                <a:latin typeface="Dante" panose="02020502050200020203" pitchFamily="18" charset="0"/>
              </a:rPr>
              <a:t> and </a:t>
            </a:r>
            <a:r>
              <a:rPr lang="it-IT" sz="2000" dirty="0" err="1">
                <a:latin typeface="Dante" panose="02020502050200020203" pitchFamily="18" charset="0"/>
              </a:rPr>
              <a:t>morals</a:t>
            </a:r>
            <a:r>
              <a:rPr lang="it-IT" sz="2000" dirty="0">
                <a:latin typeface="Dante" panose="02020502050200020203" pitchFamily="18" charset="0"/>
              </a:rPr>
              <a:t> of </a:t>
            </a:r>
            <a:r>
              <a:rPr lang="it-IT" sz="2000" dirty="0" err="1">
                <a:latin typeface="Dante" panose="02020502050200020203" pitchFamily="18" charset="0"/>
              </a:rPr>
              <a:t>that</a:t>
            </a:r>
            <a:r>
              <a:rPr lang="it-IT" sz="2000" dirty="0">
                <a:latin typeface="Dante" panose="02020502050200020203" pitchFamily="18" charset="0"/>
              </a:rPr>
              <a:t> </a:t>
            </a:r>
            <a:r>
              <a:rPr lang="it-IT" sz="2000" dirty="0" err="1">
                <a:latin typeface="Dante" panose="02020502050200020203" pitchFamily="18" charset="0"/>
              </a:rPr>
              <a:t>age</a:t>
            </a:r>
            <a:r>
              <a:rPr lang="it-IT" sz="2000" dirty="0">
                <a:latin typeface="Dante" panose="02020502050200020203" pitchFamily="18" charset="0"/>
              </a:rPr>
              <a:t>, </a:t>
            </a:r>
            <a:r>
              <a:rPr lang="it-IT" sz="2000" dirty="0" err="1">
                <a:latin typeface="Dante" panose="02020502050200020203" pitchFamily="18" charset="0"/>
              </a:rPr>
              <a:t>analysing</a:t>
            </a:r>
            <a:r>
              <a:rPr lang="it-IT" sz="2000" dirty="0">
                <a:latin typeface="Dante" panose="02020502050200020203" pitchFamily="18" charset="0"/>
              </a:rPr>
              <a:t> </a:t>
            </a:r>
            <a:r>
              <a:rPr lang="it-IT" sz="2000" dirty="0" err="1">
                <a:latin typeface="Dante" panose="02020502050200020203" pitchFamily="18" charset="0"/>
              </a:rPr>
              <a:t>its</a:t>
            </a:r>
            <a:r>
              <a:rPr lang="it-IT" sz="2000" dirty="0">
                <a:latin typeface="Dante" panose="02020502050200020203" pitchFamily="18" charset="0"/>
              </a:rPr>
              <a:t> </a:t>
            </a:r>
            <a:r>
              <a:rPr lang="it-IT" sz="2000" dirty="0" err="1">
                <a:latin typeface="Dante" panose="02020502050200020203" pitchFamily="18" charset="0"/>
              </a:rPr>
              <a:t>values</a:t>
            </a:r>
            <a:r>
              <a:rPr lang="it-IT" sz="2000" dirty="0">
                <a:latin typeface="Dante" panose="02020502050200020203" pitchFamily="18" charset="0"/>
              </a:rPr>
              <a:t> and </a:t>
            </a:r>
            <a:r>
              <a:rPr lang="it-IT" sz="2000" dirty="0" err="1">
                <a:latin typeface="Dante" panose="02020502050200020203" pitchFamily="18" charset="0"/>
              </a:rPr>
              <a:t>beliefs</a:t>
            </a:r>
            <a:r>
              <a:rPr lang="it-IT" sz="2000" dirty="0">
                <a:latin typeface="Dante" panose="02020502050200020203" pitchFamily="18" charset="0"/>
              </a:rPr>
              <a:t>. </a:t>
            </a:r>
          </a:p>
        </p:txBody>
      </p:sp>
      <p:sp>
        <p:nvSpPr>
          <p:cNvPr id="8" name="CasellaDiTesto 7">
            <a:extLst>
              <a:ext uri="{FF2B5EF4-FFF2-40B4-BE49-F238E27FC236}">
                <a16:creationId xmlns:a16="http://schemas.microsoft.com/office/drawing/2014/main" id="{7BCEAF10-3EB0-417B-BED7-BF73B475185A}"/>
              </a:ext>
            </a:extLst>
          </p:cNvPr>
          <p:cNvSpPr txBox="1"/>
          <p:nvPr/>
        </p:nvSpPr>
        <p:spPr>
          <a:xfrm>
            <a:off x="370840" y="4052113"/>
            <a:ext cx="4658360" cy="2585323"/>
          </a:xfrm>
          <a:prstGeom prst="rect">
            <a:avLst/>
          </a:prstGeom>
          <a:solidFill>
            <a:schemeClr val="tx2">
              <a:lumMod val="25000"/>
              <a:lumOff val="75000"/>
            </a:schemeClr>
          </a:solidFill>
          <a:ln w="12700">
            <a:solidFill>
              <a:schemeClr val="tx1"/>
            </a:solidFill>
          </a:ln>
        </p:spPr>
        <p:txBody>
          <a:bodyPr wrap="square" rtlCol="0">
            <a:spAutoFit/>
          </a:bodyPr>
          <a:lstStyle/>
          <a:p>
            <a:r>
              <a:rPr lang="it-IT" b="1" u="sng" dirty="0" err="1">
                <a:latin typeface="Dante" panose="02020502050200020203" pitchFamily="18" charset="0"/>
              </a:rPr>
              <a:t>Glossary</a:t>
            </a:r>
            <a:r>
              <a:rPr lang="it-IT" dirty="0">
                <a:latin typeface="Dante" panose="02020502050200020203" pitchFamily="18" charset="0"/>
              </a:rPr>
              <a:t>:</a:t>
            </a:r>
          </a:p>
          <a:p>
            <a:r>
              <a:rPr lang="it-IT" b="1" dirty="0" err="1">
                <a:latin typeface="Dante" panose="02020502050200020203" pitchFamily="18" charset="0"/>
              </a:rPr>
              <a:t>Puritanism</a:t>
            </a:r>
            <a:r>
              <a:rPr lang="it-IT" dirty="0">
                <a:latin typeface="Dante" panose="02020502050200020203" pitchFamily="18" charset="0"/>
              </a:rPr>
              <a:t>: </a:t>
            </a:r>
            <a:r>
              <a:rPr lang="it-IT" dirty="0" err="1">
                <a:latin typeface="Dante" panose="02020502050200020203" pitchFamily="18" charset="0"/>
              </a:rPr>
              <a:t>it</a:t>
            </a:r>
            <a:r>
              <a:rPr lang="it-IT" dirty="0">
                <a:latin typeface="Dante" panose="02020502050200020203" pitchFamily="18" charset="0"/>
              </a:rPr>
              <a:t> </a:t>
            </a:r>
            <a:r>
              <a:rPr lang="it-IT" dirty="0" err="1">
                <a:latin typeface="Dante" panose="02020502050200020203" pitchFamily="18" charset="0"/>
              </a:rPr>
              <a:t>derives</a:t>
            </a:r>
            <a:r>
              <a:rPr lang="it-IT" dirty="0">
                <a:latin typeface="Dante" panose="02020502050200020203" pitchFamily="18" charset="0"/>
              </a:rPr>
              <a:t> from «pure»: </a:t>
            </a:r>
            <a:r>
              <a:rPr lang="it-IT" dirty="0" err="1">
                <a:latin typeface="Dante" panose="02020502050200020203" pitchFamily="18" charset="0"/>
              </a:rPr>
              <a:t>according</a:t>
            </a:r>
            <a:r>
              <a:rPr lang="it-IT" dirty="0">
                <a:latin typeface="Dante" panose="02020502050200020203" pitchFamily="18" charset="0"/>
              </a:rPr>
              <a:t> to </a:t>
            </a:r>
            <a:r>
              <a:rPr lang="it-IT" dirty="0" err="1">
                <a:latin typeface="Dante" panose="02020502050200020203" pitchFamily="18" charset="0"/>
              </a:rPr>
              <a:t>Puritan</a:t>
            </a:r>
            <a:r>
              <a:rPr lang="it-IT" dirty="0">
                <a:latin typeface="Dante" panose="02020502050200020203" pitchFamily="18" charset="0"/>
              </a:rPr>
              <a:t> </a:t>
            </a:r>
            <a:r>
              <a:rPr lang="it-IT" dirty="0" err="1">
                <a:latin typeface="Dante" panose="02020502050200020203" pitchFamily="18" charset="0"/>
              </a:rPr>
              <a:t>religion</a:t>
            </a:r>
            <a:r>
              <a:rPr lang="it-IT" dirty="0">
                <a:latin typeface="Dante" panose="02020502050200020203" pitchFamily="18" charset="0"/>
              </a:rPr>
              <a:t>, </a:t>
            </a:r>
            <a:r>
              <a:rPr lang="it-IT" dirty="0" err="1">
                <a:latin typeface="Dante" panose="02020502050200020203" pitchFamily="18" charset="0"/>
              </a:rPr>
              <a:t>people</a:t>
            </a:r>
            <a:r>
              <a:rPr lang="it-IT" dirty="0">
                <a:latin typeface="Dante" panose="02020502050200020203" pitchFamily="18" charset="0"/>
              </a:rPr>
              <a:t> must follow the </a:t>
            </a:r>
            <a:r>
              <a:rPr lang="it-IT" dirty="0" err="1">
                <a:latin typeface="Dante" panose="02020502050200020203" pitchFamily="18" charset="0"/>
              </a:rPr>
              <a:t>Bible</a:t>
            </a:r>
            <a:r>
              <a:rPr lang="it-IT" dirty="0">
                <a:latin typeface="Dante" panose="02020502050200020203" pitchFamily="18" charset="0"/>
              </a:rPr>
              <a:t> and </a:t>
            </a:r>
            <a:r>
              <a:rPr lang="it-IT" dirty="0" err="1">
                <a:latin typeface="Dante" panose="02020502050200020203" pitchFamily="18" charset="0"/>
              </a:rPr>
              <a:t>not</a:t>
            </a:r>
            <a:r>
              <a:rPr lang="it-IT" dirty="0">
                <a:latin typeface="Dante" panose="02020502050200020203" pitchFamily="18" charset="0"/>
              </a:rPr>
              <a:t> </a:t>
            </a:r>
            <a:r>
              <a:rPr lang="it-IT" dirty="0" err="1">
                <a:latin typeface="Dante" panose="02020502050200020203" pitchFamily="18" charset="0"/>
              </a:rPr>
              <a:t>commiting</a:t>
            </a:r>
            <a:r>
              <a:rPr lang="it-IT" dirty="0">
                <a:latin typeface="Dante" panose="02020502050200020203" pitchFamily="18" charset="0"/>
              </a:rPr>
              <a:t> </a:t>
            </a:r>
            <a:r>
              <a:rPr lang="it-IT" dirty="0" err="1">
                <a:latin typeface="Dante" panose="02020502050200020203" pitchFamily="18" charset="0"/>
              </a:rPr>
              <a:t>sins</a:t>
            </a:r>
            <a:r>
              <a:rPr lang="it-IT" dirty="0">
                <a:latin typeface="Dante" panose="02020502050200020203" pitchFamily="18" charset="0"/>
              </a:rPr>
              <a:t> or </a:t>
            </a:r>
            <a:r>
              <a:rPr lang="it-IT" dirty="0" err="1">
                <a:latin typeface="Dante" panose="02020502050200020203" pitchFamily="18" charset="0"/>
              </a:rPr>
              <a:t>showing</a:t>
            </a:r>
            <a:r>
              <a:rPr lang="it-IT" dirty="0">
                <a:latin typeface="Dante" panose="02020502050200020203" pitchFamily="18" charset="0"/>
              </a:rPr>
              <a:t> off, </a:t>
            </a:r>
            <a:r>
              <a:rPr lang="it-IT" dirty="0" err="1">
                <a:latin typeface="Dante" panose="02020502050200020203" pitchFamily="18" charset="0"/>
              </a:rPr>
              <a:t>people</a:t>
            </a:r>
            <a:r>
              <a:rPr lang="it-IT" dirty="0">
                <a:latin typeface="Dante" panose="02020502050200020203" pitchFamily="18" charset="0"/>
              </a:rPr>
              <a:t> </a:t>
            </a:r>
            <a:r>
              <a:rPr lang="it-IT" dirty="0" err="1">
                <a:latin typeface="Dante" panose="02020502050200020203" pitchFamily="18" charset="0"/>
              </a:rPr>
              <a:t>who</a:t>
            </a:r>
            <a:r>
              <a:rPr lang="it-IT" dirty="0">
                <a:latin typeface="Dante" panose="02020502050200020203" pitchFamily="18" charset="0"/>
              </a:rPr>
              <a:t> </a:t>
            </a:r>
            <a:r>
              <a:rPr lang="it-IT" dirty="0" err="1">
                <a:latin typeface="Dante" panose="02020502050200020203" pitchFamily="18" charset="0"/>
              </a:rPr>
              <a:t>belonged</a:t>
            </a:r>
            <a:r>
              <a:rPr lang="it-IT" dirty="0">
                <a:latin typeface="Dante" panose="02020502050200020203" pitchFamily="18" charset="0"/>
              </a:rPr>
              <a:t> to </a:t>
            </a:r>
            <a:r>
              <a:rPr lang="it-IT" dirty="0" err="1">
                <a:latin typeface="Dante" panose="02020502050200020203" pitchFamily="18" charset="0"/>
              </a:rPr>
              <a:t>this</a:t>
            </a:r>
            <a:r>
              <a:rPr lang="it-IT" dirty="0">
                <a:latin typeface="Dante" panose="02020502050200020203" pitchFamily="18" charset="0"/>
              </a:rPr>
              <a:t> society </a:t>
            </a:r>
            <a:r>
              <a:rPr lang="it-IT" dirty="0" err="1">
                <a:latin typeface="Dante" panose="02020502050200020203" pitchFamily="18" charset="0"/>
              </a:rPr>
              <a:t>had</a:t>
            </a:r>
            <a:r>
              <a:rPr lang="it-IT" dirty="0">
                <a:latin typeface="Dante" panose="02020502050200020203" pitchFamily="18" charset="0"/>
              </a:rPr>
              <a:t> to be </a:t>
            </a:r>
            <a:r>
              <a:rPr lang="it-IT" dirty="0" err="1">
                <a:latin typeface="Dante" panose="02020502050200020203" pitchFamily="18" charset="0"/>
              </a:rPr>
              <a:t>modest</a:t>
            </a:r>
            <a:r>
              <a:rPr lang="it-IT" dirty="0">
                <a:latin typeface="Dante" panose="02020502050200020203" pitchFamily="18" charset="0"/>
              </a:rPr>
              <a:t>.</a:t>
            </a:r>
            <a:br>
              <a:rPr lang="it-IT" dirty="0">
                <a:latin typeface="Dante" panose="02020502050200020203" pitchFamily="18" charset="0"/>
              </a:rPr>
            </a:br>
            <a:r>
              <a:rPr lang="it-IT" b="1" dirty="0" err="1">
                <a:latin typeface="Dante" panose="02020502050200020203" pitchFamily="18" charset="0"/>
              </a:rPr>
              <a:t>Gilded</a:t>
            </a:r>
            <a:r>
              <a:rPr lang="it-IT" b="1" dirty="0">
                <a:latin typeface="Dante" panose="02020502050200020203" pitchFamily="18" charset="0"/>
              </a:rPr>
              <a:t> Age</a:t>
            </a:r>
            <a:r>
              <a:rPr lang="it-IT" dirty="0">
                <a:latin typeface="Dante" panose="02020502050200020203" pitchFamily="18" charset="0"/>
              </a:rPr>
              <a:t>: era of </a:t>
            </a:r>
            <a:r>
              <a:rPr lang="it-IT" dirty="0" err="1">
                <a:latin typeface="Dante" panose="02020502050200020203" pitchFamily="18" charset="0"/>
              </a:rPr>
              <a:t>extreme</a:t>
            </a:r>
            <a:r>
              <a:rPr lang="it-IT" dirty="0">
                <a:latin typeface="Dante" panose="02020502050200020203" pitchFamily="18" charset="0"/>
              </a:rPr>
              <a:t> </a:t>
            </a:r>
            <a:r>
              <a:rPr lang="it-IT" dirty="0" err="1">
                <a:latin typeface="Dante" panose="02020502050200020203" pitchFamily="18" charset="0"/>
              </a:rPr>
              <a:t>economic</a:t>
            </a:r>
            <a:r>
              <a:rPr lang="it-IT" dirty="0">
                <a:latin typeface="Dante" panose="02020502050200020203" pitchFamily="18" charset="0"/>
              </a:rPr>
              <a:t> growth </a:t>
            </a:r>
            <a:r>
              <a:rPr lang="it-IT" dirty="0" err="1">
                <a:latin typeface="Dante" panose="02020502050200020203" pitchFamily="18" charset="0"/>
              </a:rPr>
              <a:t>that</a:t>
            </a:r>
            <a:r>
              <a:rPr lang="it-IT" dirty="0">
                <a:latin typeface="Dante" panose="02020502050200020203" pitchFamily="18" charset="0"/>
              </a:rPr>
              <a:t> </a:t>
            </a:r>
            <a:r>
              <a:rPr lang="it-IT" dirty="0" err="1">
                <a:latin typeface="Dante" panose="02020502050200020203" pitchFamily="18" charset="0"/>
              </a:rPr>
              <a:t>goes</a:t>
            </a:r>
            <a:r>
              <a:rPr lang="it-IT" dirty="0">
                <a:latin typeface="Dante" panose="02020502050200020203" pitchFamily="18" charset="0"/>
              </a:rPr>
              <a:t> from the 1870 to the 1900. </a:t>
            </a:r>
            <a:r>
              <a:rPr lang="it-IT" dirty="0" err="1">
                <a:latin typeface="Dante" panose="02020502050200020203" pitchFamily="18" charset="0"/>
              </a:rPr>
              <a:t>During</a:t>
            </a:r>
            <a:r>
              <a:rPr lang="it-IT" dirty="0">
                <a:latin typeface="Dante" panose="02020502050200020203" pitchFamily="18" charset="0"/>
              </a:rPr>
              <a:t> </a:t>
            </a:r>
            <a:r>
              <a:rPr lang="it-IT" dirty="0" err="1">
                <a:latin typeface="Dante" panose="02020502050200020203" pitchFamily="18" charset="0"/>
              </a:rPr>
              <a:t>this</a:t>
            </a:r>
            <a:r>
              <a:rPr lang="it-IT" dirty="0">
                <a:latin typeface="Dante" panose="02020502050200020203" pitchFamily="18" charset="0"/>
              </a:rPr>
              <a:t> </a:t>
            </a:r>
            <a:r>
              <a:rPr lang="it-IT" dirty="0" err="1">
                <a:latin typeface="Dante" panose="02020502050200020203" pitchFamily="18" charset="0"/>
              </a:rPr>
              <a:t>period</a:t>
            </a:r>
            <a:r>
              <a:rPr lang="it-IT" dirty="0">
                <a:latin typeface="Dante" panose="02020502050200020203" pitchFamily="18" charset="0"/>
              </a:rPr>
              <a:t> </a:t>
            </a:r>
            <a:r>
              <a:rPr lang="it-IT" dirty="0" err="1">
                <a:latin typeface="Dante" panose="02020502050200020203" pitchFamily="18" charset="0"/>
              </a:rPr>
              <a:t>many</a:t>
            </a:r>
            <a:r>
              <a:rPr lang="it-IT" dirty="0">
                <a:latin typeface="Dante" panose="02020502050200020203" pitchFamily="18" charset="0"/>
              </a:rPr>
              <a:t> </a:t>
            </a:r>
            <a:r>
              <a:rPr lang="it-IT" dirty="0" err="1">
                <a:latin typeface="Dante" panose="02020502050200020203" pitchFamily="18" charset="0"/>
              </a:rPr>
              <a:t>immigrant</a:t>
            </a:r>
            <a:r>
              <a:rPr lang="it-IT" dirty="0">
                <a:latin typeface="Dante" panose="02020502050200020203" pitchFamily="18" charset="0"/>
              </a:rPr>
              <a:t> </a:t>
            </a:r>
            <a:r>
              <a:rPr lang="it-IT" dirty="0" err="1">
                <a:latin typeface="Dante" panose="02020502050200020203" pitchFamily="18" charset="0"/>
              </a:rPr>
              <a:t>came</a:t>
            </a:r>
            <a:r>
              <a:rPr lang="it-IT" dirty="0">
                <a:latin typeface="Dante" panose="02020502050200020203" pitchFamily="18" charset="0"/>
              </a:rPr>
              <a:t> to America, looking for better living conditions.</a:t>
            </a:r>
          </a:p>
        </p:txBody>
      </p:sp>
      <p:pic>
        <p:nvPicPr>
          <p:cNvPr id="10" name="Immagine 9">
            <a:extLst>
              <a:ext uri="{FF2B5EF4-FFF2-40B4-BE49-F238E27FC236}">
                <a16:creationId xmlns:a16="http://schemas.microsoft.com/office/drawing/2014/main" id="{259A84AD-4B94-448D-9A41-AFB84610CA5A}"/>
              </a:ext>
            </a:extLst>
          </p:cNvPr>
          <p:cNvPicPr>
            <a:picLocks noChangeAspect="1"/>
          </p:cNvPicPr>
          <p:nvPr/>
        </p:nvPicPr>
        <p:blipFill>
          <a:blip r:embed="rId3">
            <a:grayscl/>
          </a:blip>
          <a:stretch>
            <a:fillRect/>
          </a:stretch>
        </p:blipFill>
        <p:spPr>
          <a:xfrm>
            <a:off x="8011160" y="3829050"/>
            <a:ext cx="3810000" cy="2876550"/>
          </a:xfrm>
          <a:prstGeom prst="rect">
            <a:avLst/>
          </a:prstGeom>
          <a:effectLst>
            <a:glow rad="190500">
              <a:schemeClr val="accent1">
                <a:alpha val="40000"/>
              </a:schemeClr>
            </a:glow>
          </a:effectLst>
        </p:spPr>
      </p:pic>
      <p:sp>
        <p:nvSpPr>
          <p:cNvPr id="11" name="CasellaDiTesto 10">
            <a:extLst>
              <a:ext uri="{FF2B5EF4-FFF2-40B4-BE49-F238E27FC236}">
                <a16:creationId xmlns:a16="http://schemas.microsoft.com/office/drawing/2014/main" id="{B87C9C3B-CF15-405C-B7F6-9ED1400EFCCA}"/>
              </a:ext>
            </a:extLst>
          </p:cNvPr>
          <p:cNvSpPr txBox="1"/>
          <p:nvPr/>
        </p:nvSpPr>
        <p:spPr>
          <a:xfrm>
            <a:off x="5689600" y="5034692"/>
            <a:ext cx="2092960" cy="1708160"/>
          </a:xfrm>
          <a:prstGeom prst="rect">
            <a:avLst/>
          </a:prstGeom>
          <a:noFill/>
        </p:spPr>
        <p:txBody>
          <a:bodyPr wrap="square" rtlCol="0">
            <a:spAutoFit/>
          </a:bodyPr>
          <a:lstStyle/>
          <a:p>
            <a:r>
              <a:rPr lang="it-IT" sz="1500" dirty="0">
                <a:latin typeface="Dante" panose="02020502050200020203" pitchFamily="18" charset="0"/>
                <a:sym typeface="Wingdings" panose="05000000000000000000" pitchFamily="2" charset="2"/>
              </a:rPr>
              <a:t> </a:t>
            </a:r>
            <a:r>
              <a:rPr lang="it-IT" sz="1500" dirty="0">
                <a:latin typeface="Dante" panose="02020502050200020203" pitchFamily="18" charset="0"/>
              </a:rPr>
              <a:t>The image shows the </a:t>
            </a:r>
            <a:r>
              <a:rPr lang="it-IT" sz="1500" dirty="0" err="1">
                <a:latin typeface="Dante" panose="02020502050200020203" pitchFamily="18" charset="0"/>
              </a:rPr>
              <a:t>huge</a:t>
            </a:r>
            <a:r>
              <a:rPr lang="it-IT" sz="1500" dirty="0">
                <a:latin typeface="Dante" panose="02020502050200020203" pitchFamily="18" charset="0"/>
              </a:rPr>
              <a:t> </a:t>
            </a:r>
            <a:r>
              <a:rPr lang="it-IT" sz="1500" dirty="0" err="1">
                <a:latin typeface="Dante" panose="02020502050200020203" pitchFamily="18" charset="0"/>
              </a:rPr>
              <a:t>disparity</a:t>
            </a:r>
            <a:r>
              <a:rPr lang="it-IT" sz="1500" dirty="0">
                <a:latin typeface="Dante" panose="02020502050200020203" pitchFamily="18" charset="0"/>
              </a:rPr>
              <a:t> </a:t>
            </a:r>
            <a:r>
              <a:rPr lang="it-IT" sz="1500" dirty="0" err="1">
                <a:latin typeface="Dante" panose="02020502050200020203" pitchFamily="18" charset="0"/>
              </a:rPr>
              <a:t>between</a:t>
            </a:r>
            <a:r>
              <a:rPr lang="it-IT" sz="1500" dirty="0">
                <a:latin typeface="Dante" panose="02020502050200020203" pitchFamily="18" charset="0"/>
              </a:rPr>
              <a:t> the propaganda, </a:t>
            </a:r>
            <a:r>
              <a:rPr lang="it-IT" sz="1500" dirty="0" err="1">
                <a:latin typeface="Dante" panose="02020502050200020203" pitchFamily="18" charset="0"/>
              </a:rPr>
              <a:t>that</a:t>
            </a:r>
            <a:r>
              <a:rPr lang="it-IT" sz="1500" dirty="0">
                <a:latin typeface="Dante" panose="02020502050200020203" pitchFamily="18" charset="0"/>
              </a:rPr>
              <a:t> </a:t>
            </a:r>
            <a:r>
              <a:rPr lang="it-IT" sz="1500" dirty="0" err="1">
                <a:latin typeface="Dante" panose="02020502050200020203" pitchFamily="18" charset="0"/>
              </a:rPr>
              <a:t>displays</a:t>
            </a:r>
            <a:r>
              <a:rPr lang="it-IT" sz="1500" dirty="0">
                <a:latin typeface="Dante" panose="02020502050200020203" pitchFamily="18" charset="0"/>
              </a:rPr>
              <a:t> the «</a:t>
            </a:r>
            <a:r>
              <a:rPr lang="it-IT" sz="1500" dirty="0" err="1">
                <a:latin typeface="Dante" panose="02020502050200020203" pitchFamily="18" charset="0"/>
              </a:rPr>
              <a:t>perfect</a:t>
            </a:r>
            <a:r>
              <a:rPr lang="it-IT" sz="1500" dirty="0">
                <a:latin typeface="Dante" panose="02020502050200020203" pitchFamily="18" charset="0"/>
              </a:rPr>
              <a:t>» American family, and the conditions of </a:t>
            </a:r>
            <a:r>
              <a:rPr lang="it-IT" sz="1500" dirty="0" err="1">
                <a:latin typeface="Dante" panose="02020502050200020203" pitchFamily="18" charset="0"/>
              </a:rPr>
              <a:t>misery</a:t>
            </a:r>
            <a:r>
              <a:rPr lang="it-IT" sz="1500" dirty="0">
                <a:latin typeface="Dante" panose="02020502050200020203" pitchFamily="18" charset="0"/>
              </a:rPr>
              <a:t> of </a:t>
            </a:r>
            <a:r>
              <a:rPr lang="it-IT" sz="1500" dirty="0" err="1">
                <a:latin typeface="Dante" panose="02020502050200020203" pitchFamily="18" charset="0"/>
              </a:rPr>
              <a:t>African</a:t>
            </a:r>
            <a:r>
              <a:rPr lang="it-IT" sz="1500" dirty="0">
                <a:latin typeface="Dante" panose="02020502050200020203" pitchFamily="18" charset="0"/>
              </a:rPr>
              <a:t> Americans.</a:t>
            </a:r>
          </a:p>
        </p:txBody>
      </p:sp>
    </p:spTree>
    <p:extLst>
      <p:ext uri="{BB962C8B-B14F-4D97-AF65-F5344CB8AC3E}">
        <p14:creationId xmlns:p14="http://schemas.microsoft.com/office/powerpoint/2010/main" val="246046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alpha val="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8A80970-0357-4020-B855-CDACC6F5EFF0}"/>
              </a:ext>
            </a:extLst>
          </p:cNvPr>
          <p:cNvSpPr txBox="1"/>
          <p:nvPr/>
        </p:nvSpPr>
        <p:spPr>
          <a:xfrm>
            <a:off x="858520" y="213360"/>
            <a:ext cx="10474960" cy="769441"/>
          </a:xfrm>
          <a:prstGeom prst="rect">
            <a:avLst/>
          </a:prstGeom>
          <a:noFill/>
          <a:ln w="19050">
            <a:solidFill>
              <a:schemeClr val="tx1"/>
            </a:solidFill>
          </a:ln>
        </p:spPr>
        <p:txBody>
          <a:bodyPr wrap="square" rtlCol="0">
            <a:spAutoFit/>
          </a:bodyPr>
          <a:lstStyle/>
          <a:p>
            <a:pPr algn="just"/>
            <a:r>
              <a:rPr lang="it-IT" sz="4400" dirty="0">
                <a:latin typeface="Dante" panose="02020502050200020203" pitchFamily="18" charset="0"/>
              </a:rPr>
              <a:t>How the </a:t>
            </a:r>
            <a:r>
              <a:rPr lang="it-IT" sz="4400" dirty="0" err="1">
                <a:latin typeface="Dante" panose="02020502050200020203" pitchFamily="18" charset="0"/>
              </a:rPr>
              <a:t>environment</a:t>
            </a:r>
            <a:r>
              <a:rPr lang="it-IT" sz="4400" dirty="0">
                <a:latin typeface="Dante" panose="02020502050200020203" pitchFamily="18" charset="0"/>
              </a:rPr>
              <a:t> </a:t>
            </a:r>
            <a:r>
              <a:rPr lang="it-IT" sz="4400" dirty="0" err="1">
                <a:latin typeface="Dante" panose="02020502050200020203" pitchFamily="18" charset="0"/>
              </a:rPr>
              <a:t>influenced</a:t>
            </a:r>
            <a:r>
              <a:rPr lang="it-IT" sz="4400" dirty="0">
                <a:latin typeface="Dante" panose="02020502050200020203" pitchFamily="18" charset="0"/>
              </a:rPr>
              <a:t> the </a:t>
            </a:r>
            <a:r>
              <a:rPr lang="it-IT" sz="4400" dirty="0" err="1">
                <a:latin typeface="Dante" panose="02020502050200020203" pitchFamily="18" charset="0"/>
              </a:rPr>
              <a:t>novelist</a:t>
            </a:r>
            <a:endParaRPr lang="it-IT" sz="4400" dirty="0">
              <a:latin typeface="Dante" panose="02020502050200020203" pitchFamily="18" charset="0"/>
            </a:endParaRPr>
          </a:p>
        </p:txBody>
      </p:sp>
      <p:pic>
        <p:nvPicPr>
          <p:cNvPr id="6" name="Immagine 5">
            <a:extLst>
              <a:ext uri="{FF2B5EF4-FFF2-40B4-BE49-F238E27FC236}">
                <a16:creationId xmlns:a16="http://schemas.microsoft.com/office/drawing/2014/main" id="{BA2937F7-EF2C-456A-8764-5A366F4F47FD}"/>
              </a:ext>
            </a:extLst>
          </p:cNvPr>
          <p:cNvPicPr>
            <a:picLocks noChangeAspect="1"/>
          </p:cNvPicPr>
          <p:nvPr/>
        </p:nvPicPr>
        <p:blipFill>
          <a:blip r:embed="rId2">
            <a:grayscl/>
          </a:blip>
          <a:stretch>
            <a:fillRect/>
          </a:stretch>
        </p:blipFill>
        <p:spPr>
          <a:xfrm>
            <a:off x="167640" y="1206338"/>
            <a:ext cx="2829680" cy="2969422"/>
          </a:xfrm>
          <a:prstGeom prst="rect">
            <a:avLst/>
          </a:prstGeom>
          <a:effectLst>
            <a:glow rad="88900">
              <a:schemeClr val="accent1">
                <a:alpha val="40000"/>
              </a:schemeClr>
            </a:glow>
          </a:effectLst>
        </p:spPr>
      </p:pic>
      <p:pic>
        <p:nvPicPr>
          <p:cNvPr id="8" name="Immagine 7">
            <a:extLst>
              <a:ext uri="{FF2B5EF4-FFF2-40B4-BE49-F238E27FC236}">
                <a16:creationId xmlns:a16="http://schemas.microsoft.com/office/drawing/2014/main" id="{A9A7309A-2230-4E48-8C5B-220606E90193}"/>
              </a:ext>
            </a:extLst>
          </p:cNvPr>
          <p:cNvPicPr>
            <a:picLocks noChangeAspect="1"/>
          </p:cNvPicPr>
          <p:nvPr/>
        </p:nvPicPr>
        <p:blipFill>
          <a:blip r:embed="rId3">
            <a:grayscl/>
          </a:blip>
          <a:stretch>
            <a:fillRect/>
          </a:stretch>
        </p:blipFill>
        <p:spPr>
          <a:xfrm>
            <a:off x="2773800" y="4287521"/>
            <a:ext cx="3581400" cy="2540652"/>
          </a:xfrm>
          <a:prstGeom prst="rect">
            <a:avLst/>
          </a:prstGeom>
          <a:effectLst>
            <a:glow rad="88900">
              <a:schemeClr val="tx1">
                <a:lumMod val="50000"/>
                <a:lumOff val="50000"/>
              </a:schemeClr>
            </a:glow>
          </a:effectLst>
        </p:spPr>
      </p:pic>
      <p:pic>
        <p:nvPicPr>
          <p:cNvPr id="10" name="Immagine 9">
            <a:extLst>
              <a:ext uri="{FF2B5EF4-FFF2-40B4-BE49-F238E27FC236}">
                <a16:creationId xmlns:a16="http://schemas.microsoft.com/office/drawing/2014/main" id="{6141921E-A1EE-417C-91D8-D183B0CBECB1}"/>
              </a:ext>
            </a:extLst>
          </p:cNvPr>
          <p:cNvPicPr>
            <a:picLocks noChangeAspect="1"/>
          </p:cNvPicPr>
          <p:nvPr/>
        </p:nvPicPr>
        <p:blipFill>
          <a:blip r:embed="rId4">
            <a:grayscl/>
          </a:blip>
          <a:stretch>
            <a:fillRect/>
          </a:stretch>
        </p:blipFill>
        <p:spPr>
          <a:xfrm>
            <a:off x="6096000" y="1206338"/>
            <a:ext cx="2656720" cy="2969422"/>
          </a:xfrm>
          <a:prstGeom prst="rect">
            <a:avLst/>
          </a:prstGeom>
          <a:effectLst>
            <a:glow rad="88900">
              <a:schemeClr val="accent1">
                <a:alpha val="40000"/>
              </a:schemeClr>
            </a:glow>
          </a:effectLst>
        </p:spPr>
      </p:pic>
      <p:pic>
        <p:nvPicPr>
          <p:cNvPr id="12" name="Immagine 11">
            <a:extLst>
              <a:ext uri="{FF2B5EF4-FFF2-40B4-BE49-F238E27FC236}">
                <a16:creationId xmlns:a16="http://schemas.microsoft.com/office/drawing/2014/main" id="{72FAC157-CDE7-4964-A466-D35DE050AF11}"/>
              </a:ext>
            </a:extLst>
          </p:cNvPr>
          <p:cNvPicPr>
            <a:picLocks noChangeAspect="1"/>
          </p:cNvPicPr>
          <p:nvPr/>
        </p:nvPicPr>
        <p:blipFill>
          <a:blip r:embed="rId5">
            <a:grayscl/>
          </a:blip>
          <a:stretch>
            <a:fillRect/>
          </a:stretch>
        </p:blipFill>
        <p:spPr>
          <a:xfrm>
            <a:off x="8940800" y="3429000"/>
            <a:ext cx="3083560" cy="3399172"/>
          </a:xfrm>
          <a:prstGeom prst="rect">
            <a:avLst/>
          </a:prstGeom>
          <a:effectLst>
            <a:glow rad="88900">
              <a:schemeClr val="accent1">
                <a:alpha val="40000"/>
              </a:schemeClr>
            </a:glow>
          </a:effectLst>
        </p:spPr>
      </p:pic>
      <p:sp>
        <p:nvSpPr>
          <p:cNvPr id="13" name="CasellaDiTesto 12">
            <a:extLst>
              <a:ext uri="{FF2B5EF4-FFF2-40B4-BE49-F238E27FC236}">
                <a16:creationId xmlns:a16="http://schemas.microsoft.com/office/drawing/2014/main" id="{A06F444C-70EF-4B16-A860-42F32135578B}"/>
              </a:ext>
            </a:extLst>
          </p:cNvPr>
          <p:cNvSpPr txBox="1"/>
          <p:nvPr/>
        </p:nvSpPr>
        <p:spPr>
          <a:xfrm>
            <a:off x="3119120" y="1206338"/>
            <a:ext cx="2829680" cy="2969422"/>
          </a:xfrm>
          <a:prstGeom prst="rect">
            <a:avLst/>
          </a:prstGeom>
          <a:solidFill>
            <a:schemeClr val="bg1">
              <a:lumMod val="65000"/>
            </a:schemeClr>
          </a:solidFill>
        </p:spPr>
        <p:txBody>
          <a:bodyPr wrap="square" rtlCol="0">
            <a:spAutoFit/>
          </a:bodyPr>
          <a:lstStyle/>
          <a:p>
            <a:endParaRPr lang="it-IT" dirty="0"/>
          </a:p>
        </p:txBody>
      </p:sp>
      <p:sp>
        <p:nvSpPr>
          <p:cNvPr id="14" name="CasellaDiTesto 13">
            <a:extLst>
              <a:ext uri="{FF2B5EF4-FFF2-40B4-BE49-F238E27FC236}">
                <a16:creationId xmlns:a16="http://schemas.microsoft.com/office/drawing/2014/main" id="{D159379E-837D-4C00-8BA2-11BA0790B59B}"/>
              </a:ext>
            </a:extLst>
          </p:cNvPr>
          <p:cNvSpPr txBox="1"/>
          <p:nvPr/>
        </p:nvSpPr>
        <p:spPr>
          <a:xfrm>
            <a:off x="8940800" y="1206338"/>
            <a:ext cx="3083560" cy="2065182"/>
          </a:xfrm>
          <a:prstGeom prst="rect">
            <a:avLst/>
          </a:prstGeom>
          <a:solidFill>
            <a:schemeClr val="bg1">
              <a:lumMod val="65000"/>
            </a:schemeClr>
          </a:solidFill>
        </p:spPr>
        <p:txBody>
          <a:bodyPr wrap="square" rtlCol="0">
            <a:spAutoFit/>
          </a:bodyPr>
          <a:lstStyle/>
          <a:p>
            <a:endParaRPr lang="it-IT" dirty="0"/>
          </a:p>
        </p:txBody>
      </p:sp>
      <p:sp>
        <p:nvSpPr>
          <p:cNvPr id="16" name="CasellaDiTesto 15">
            <a:extLst>
              <a:ext uri="{FF2B5EF4-FFF2-40B4-BE49-F238E27FC236}">
                <a16:creationId xmlns:a16="http://schemas.microsoft.com/office/drawing/2014/main" id="{5E984192-8FC6-4C2D-BF5C-F01528DC5A3F}"/>
              </a:ext>
            </a:extLst>
          </p:cNvPr>
          <p:cNvSpPr txBox="1"/>
          <p:nvPr/>
        </p:nvSpPr>
        <p:spPr>
          <a:xfrm>
            <a:off x="167640" y="4287521"/>
            <a:ext cx="2514600" cy="2540651"/>
          </a:xfrm>
          <a:prstGeom prst="rect">
            <a:avLst/>
          </a:prstGeom>
          <a:solidFill>
            <a:schemeClr val="tx2">
              <a:lumMod val="25000"/>
              <a:lumOff val="75000"/>
            </a:schemeClr>
          </a:solidFill>
        </p:spPr>
        <p:txBody>
          <a:bodyPr wrap="square" rtlCol="0">
            <a:spAutoFit/>
          </a:bodyPr>
          <a:lstStyle/>
          <a:p>
            <a:endParaRPr lang="it-IT" dirty="0"/>
          </a:p>
        </p:txBody>
      </p:sp>
      <p:sp>
        <p:nvSpPr>
          <p:cNvPr id="17" name="CasellaDiTesto 16">
            <a:extLst>
              <a:ext uri="{FF2B5EF4-FFF2-40B4-BE49-F238E27FC236}">
                <a16:creationId xmlns:a16="http://schemas.microsoft.com/office/drawing/2014/main" id="{3DF45883-D89F-41FD-A75A-C0CD724E2EB4}"/>
              </a:ext>
            </a:extLst>
          </p:cNvPr>
          <p:cNvSpPr txBox="1"/>
          <p:nvPr/>
        </p:nvSpPr>
        <p:spPr>
          <a:xfrm>
            <a:off x="6451600" y="4287521"/>
            <a:ext cx="2377440" cy="2540651"/>
          </a:xfrm>
          <a:prstGeom prst="rect">
            <a:avLst/>
          </a:prstGeom>
          <a:solidFill>
            <a:schemeClr val="tx2">
              <a:lumMod val="25000"/>
              <a:lumOff val="75000"/>
            </a:schemeClr>
          </a:solidFill>
        </p:spPr>
        <p:txBody>
          <a:bodyPr wrap="square" rtlCol="0">
            <a:spAutoFit/>
          </a:bodyPr>
          <a:lstStyle/>
          <a:p>
            <a:endParaRPr lang="it-IT" dirty="0"/>
          </a:p>
        </p:txBody>
      </p:sp>
      <p:sp>
        <p:nvSpPr>
          <p:cNvPr id="3" name="CasellaDiTesto 2">
            <a:extLst>
              <a:ext uri="{FF2B5EF4-FFF2-40B4-BE49-F238E27FC236}">
                <a16:creationId xmlns:a16="http://schemas.microsoft.com/office/drawing/2014/main" id="{A357865F-A276-4501-BFC8-3D805A9B1D6B}"/>
              </a:ext>
            </a:extLst>
          </p:cNvPr>
          <p:cNvSpPr txBox="1"/>
          <p:nvPr/>
        </p:nvSpPr>
        <p:spPr>
          <a:xfrm>
            <a:off x="3185400" y="1206338"/>
            <a:ext cx="2601798" cy="2862322"/>
          </a:xfrm>
          <a:prstGeom prst="rect">
            <a:avLst/>
          </a:prstGeom>
          <a:noFill/>
        </p:spPr>
        <p:txBody>
          <a:bodyPr wrap="square" rtlCol="0">
            <a:spAutoFit/>
          </a:bodyPr>
          <a:lstStyle/>
          <a:p>
            <a:r>
              <a:rPr lang="it-IT" b="1" dirty="0" err="1">
                <a:latin typeface="Dante" panose="02020502050200020203" pitchFamily="18" charset="0"/>
              </a:rPr>
              <a:t>Puritan</a:t>
            </a:r>
            <a:r>
              <a:rPr lang="it-IT" b="1" dirty="0">
                <a:latin typeface="Dante" panose="02020502050200020203" pitchFamily="18" charset="0"/>
              </a:rPr>
              <a:t> </a:t>
            </a:r>
            <a:r>
              <a:rPr lang="it-IT" b="1" dirty="0" err="1">
                <a:latin typeface="Dante" panose="02020502050200020203" pitchFamily="18" charset="0"/>
              </a:rPr>
              <a:t>religion</a:t>
            </a:r>
            <a:r>
              <a:rPr lang="it-IT" dirty="0">
                <a:latin typeface="Dante" panose="02020502050200020203" pitchFamily="18" charset="0"/>
              </a:rPr>
              <a:t>: </a:t>
            </a:r>
            <a:r>
              <a:rPr lang="it-IT" dirty="0" err="1">
                <a:latin typeface="Dante" panose="02020502050200020203" pitchFamily="18" charset="0"/>
              </a:rPr>
              <a:t>Puritan</a:t>
            </a:r>
            <a:r>
              <a:rPr lang="it-IT" dirty="0">
                <a:latin typeface="Dante" panose="02020502050200020203" pitchFamily="18" charset="0"/>
              </a:rPr>
              <a:t> </a:t>
            </a:r>
            <a:r>
              <a:rPr lang="it-IT" dirty="0" err="1">
                <a:latin typeface="Dante" panose="02020502050200020203" pitchFamily="18" charset="0"/>
              </a:rPr>
              <a:t>values</a:t>
            </a:r>
            <a:r>
              <a:rPr lang="it-IT" dirty="0">
                <a:latin typeface="Dante" panose="02020502050200020203" pitchFamily="18" charset="0"/>
              </a:rPr>
              <a:t> </a:t>
            </a:r>
            <a:r>
              <a:rPr lang="it-IT" dirty="0" err="1">
                <a:latin typeface="Dante" panose="02020502050200020203" pitchFamily="18" charset="0"/>
              </a:rPr>
              <a:t>regard</a:t>
            </a:r>
            <a:r>
              <a:rPr lang="it-IT" dirty="0">
                <a:latin typeface="Dante" panose="02020502050200020203" pitchFamily="18" charset="0"/>
              </a:rPr>
              <a:t> a </a:t>
            </a:r>
            <a:r>
              <a:rPr lang="it-IT" dirty="0" err="1">
                <a:latin typeface="Dante" panose="02020502050200020203" pitchFamily="18" charset="0"/>
              </a:rPr>
              <a:t>strictly</a:t>
            </a:r>
            <a:r>
              <a:rPr lang="it-IT" dirty="0">
                <a:latin typeface="Dante" panose="02020502050200020203" pitchFamily="18" charset="0"/>
              </a:rPr>
              <a:t> </a:t>
            </a:r>
            <a:r>
              <a:rPr lang="it-IT" dirty="0" err="1">
                <a:latin typeface="Dante" panose="02020502050200020203" pitchFamily="18" charset="0"/>
              </a:rPr>
              <a:t>observance</a:t>
            </a:r>
            <a:r>
              <a:rPr lang="it-IT" dirty="0">
                <a:latin typeface="Dante" panose="02020502050200020203" pitchFamily="18" charset="0"/>
              </a:rPr>
              <a:t> of the </a:t>
            </a:r>
            <a:r>
              <a:rPr lang="it-IT" dirty="0" err="1">
                <a:latin typeface="Dante" panose="02020502050200020203" pitchFamily="18" charset="0"/>
              </a:rPr>
              <a:t>Bible’s</a:t>
            </a:r>
            <a:r>
              <a:rPr lang="it-IT" dirty="0">
                <a:latin typeface="Dante" panose="02020502050200020203" pitchFamily="18" charset="0"/>
              </a:rPr>
              <a:t> </a:t>
            </a:r>
            <a:r>
              <a:rPr lang="it-IT" dirty="0" err="1">
                <a:latin typeface="Dante" panose="02020502050200020203" pitchFamily="18" charset="0"/>
              </a:rPr>
              <a:t>norms</a:t>
            </a:r>
            <a:r>
              <a:rPr lang="it-IT" dirty="0">
                <a:latin typeface="Dante" panose="02020502050200020203" pitchFamily="18" charset="0"/>
              </a:rPr>
              <a:t>. </a:t>
            </a:r>
            <a:r>
              <a:rPr lang="it-IT" dirty="0" err="1">
                <a:latin typeface="Dante" panose="02020502050200020203" pitchFamily="18" charset="0"/>
              </a:rPr>
              <a:t>Puritan</a:t>
            </a:r>
            <a:r>
              <a:rPr lang="it-IT" dirty="0">
                <a:latin typeface="Dante" panose="02020502050200020203" pitchFamily="18" charset="0"/>
              </a:rPr>
              <a:t> </a:t>
            </a:r>
            <a:r>
              <a:rPr lang="it-IT" dirty="0" err="1">
                <a:latin typeface="Dante" panose="02020502050200020203" pitchFamily="18" charset="0"/>
              </a:rPr>
              <a:t>devoted</a:t>
            </a:r>
            <a:r>
              <a:rPr lang="it-IT" dirty="0">
                <a:latin typeface="Dante" panose="02020502050200020203" pitchFamily="18" charset="0"/>
              </a:rPr>
              <a:t> must </a:t>
            </a:r>
            <a:r>
              <a:rPr lang="it-IT" dirty="0" err="1">
                <a:latin typeface="Dante" panose="02020502050200020203" pitchFamily="18" charset="0"/>
              </a:rPr>
              <a:t>not</a:t>
            </a:r>
            <a:r>
              <a:rPr lang="it-IT" dirty="0">
                <a:latin typeface="Dante" panose="02020502050200020203" pitchFamily="18" charset="0"/>
              </a:rPr>
              <a:t> </a:t>
            </a:r>
            <a:r>
              <a:rPr lang="it-IT" dirty="0" err="1">
                <a:latin typeface="Dante" panose="02020502050200020203" pitchFamily="18" charset="0"/>
              </a:rPr>
              <a:t>commit</a:t>
            </a:r>
            <a:r>
              <a:rPr lang="it-IT" dirty="0">
                <a:latin typeface="Dante" panose="02020502050200020203" pitchFamily="18" charset="0"/>
              </a:rPr>
              <a:t> </a:t>
            </a:r>
            <a:r>
              <a:rPr lang="it-IT" dirty="0" err="1">
                <a:latin typeface="Dante" panose="02020502050200020203" pitchFamily="18" charset="0"/>
              </a:rPr>
              <a:t>sins</a:t>
            </a:r>
            <a:r>
              <a:rPr lang="it-IT" dirty="0">
                <a:latin typeface="Dante" panose="02020502050200020203" pitchFamily="18" charset="0"/>
              </a:rPr>
              <a:t>. In </a:t>
            </a:r>
            <a:r>
              <a:rPr lang="it-IT" dirty="0" err="1">
                <a:latin typeface="Dante" panose="02020502050200020203" pitchFamily="18" charset="0"/>
              </a:rPr>
              <a:t>Puritan</a:t>
            </a:r>
            <a:r>
              <a:rPr lang="it-IT" dirty="0">
                <a:latin typeface="Dante" panose="02020502050200020203" pitchFamily="18" charset="0"/>
              </a:rPr>
              <a:t> </a:t>
            </a:r>
            <a:r>
              <a:rPr lang="it-IT" dirty="0" err="1">
                <a:latin typeface="Dante" panose="02020502050200020203" pitchFamily="18" charset="0"/>
              </a:rPr>
              <a:t>religion</a:t>
            </a:r>
            <a:r>
              <a:rPr lang="it-IT" dirty="0">
                <a:latin typeface="Dante" panose="02020502050200020203" pitchFamily="18" charset="0"/>
              </a:rPr>
              <a:t> </a:t>
            </a:r>
            <a:r>
              <a:rPr lang="it-IT" dirty="0" err="1">
                <a:latin typeface="Dante" panose="02020502050200020203" pitchFamily="18" charset="0"/>
              </a:rPr>
              <a:t>modesty</a:t>
            </a:r>
            <a:r>
              <a:rPr lang="it-IT" dirty="0">
                <a:latin typeface="Dante" panose="02020502050200020203" pitchFamily="18" charset="0"/>
              </a:rPr>
              <a:t> and </a:t>
            </a:r>
            <a:r>
              <a:rPr lang="it-IT" dirty="0" err="1">
                <a:latin typeface="Dante" panose="02020502050200020203" pitchFamily="18" charset="0"/>
              </a:rPr>
              <a:t>pureness</a:t>
            </a:r>
            <a:r>
              <a:rPr lang="it-IT" dirty="0">
                <a:latin typeface="Dante" panose="02020502050200020203" pitchFamily="18" charset="0"/>
              </a:rPr>
              <a:t> are the </a:t>
            </a:r>
            <a:r>
              <a:rPr lang="it-IT" dirty="0" err="1">
                <a:latin typeface="Dante" panose="02020502050200020203" pitchFamily="18" charset="0"/>
              </a:rPr>
              <a:t>main</a:t>
            </a:r>
            <a:r>
              <a:rPr lang="it-IT" dirty="0">
                <a:latin typeface="Dante" panose="02020502050200020203" pitchFamily="18" charset="0"/>
              </a:rPr>
              <a:t> </a:t>
            </a:r>
            <a:r>
              <a:rPr lang="it-IT" dirty="0" err="1">
                <a:latin typeface="Dante" panose="02020502050200020203" pitchFamily="18" charset="0"/>
              </a:rPr>
              <a:t>values</a:t>
            </a:r>
            <a:r>
              <a:rPr lang="it-IT" dirty="0">
                <a:latin typeface="Dante" panose="02020502050200020203" pitchFamily="18" charset="0"/>
              </a:rPr>
              <a:t>. In the </a:t>
            </a:r>
            <a:r>
              <a:rPr lang="it-IT" dirty="0" err="1">
                <a:latin typeface="Dante" panose="02020502050200020203" pitchFamily="18" charset="0"/>
              </a:rPr>
              <a:t>novel</a:t>
            </a:r>
            <a:r>
              <a:rPr lang="it-IT" dirty="0">
                <a:latin typeface="Dante" panose="02020502050200020203" pitchFamily="18" charset="0"/>
              </a:rPr>
              <a:t> the characters </a:t>
            </a:r>
            <a:r>
              <a:rPr lang="it-IT" dirty="0" err="1">
                <a:latin typeface="Dante" panose="02020502050200020203" pitchFamily="18" charset="0"/>
              </a:rPr>
              <a:t>try</a:t>
            </a:r>
            <a:r>
              <a:rPr lang="it-IT" dirty="0">
                <a:latin typeface="Dante" panose="02020502050200020203" pitchFamily="18" charset="0"/>
              </a:rPr>
              <a:t> to respect </a:t>
            </a:r>
            <a:r>
              <a:rPr lang="it-IT" dirty="0" err="1">
                <a:latin typeface="Dante" panose="02020502050200020203" pitchFamily="18" charset="0"/>
              </a:rPr>
              <a:t>these</a:t>
            </a:r>
            <a:r>
              <a:rPr lang="it-IT" dirty="0">
                <a:latin typeface="Dante" panose="02020502050200020203" pitchFamily="18" charset="0"/>
              </a:rPr>
              <a:t> </a:t>
            </a:r>
            <a:r>
              <a:rPr lang="it-IT" dirty="0" err="1">
                <a:latin typeface="Dante" panose="02020502050200020203" pitchFamily="18" charset="0"/>
              </a:rPr>
              <a:t>precepts</a:t>
            </a:r>
            <a:r>
              <a:rPr lang="it-IT" dirty="0">
                <a:latin typeface="Dante" panose="02020502050200020203" pitchFamily="18" charset="0"/>
              </a:rPr>
              <a:t>. </a:t>
            </a:r>
          </a:p>
        </p:txBody>
      </p:sp>
      <p:sp>
        <p:nvSpPr>
          <p:cNvPr id="4" name="CasellaDiTesto 3">
            <a:extLst>
              <a:ext uri="{FF2B5EF4-FFF2-40B4-BE49-F238E27FC236}">
                <a16:creationId xmlns:a16="http://schemas.microsoft.com/office/drawing/2014/main" id="{95B7B22B-F909-4953-85BD-79E2A87FB14A}"/>
              </a:ext>
            </a:extLst>
          </p:cNvPr>
          <p:cNvSpPr txBox="1"/>
          <p:nvPr/>
        </p:nvSpPr>
        <p:spPr>
          <a:xfrm>
            <a:off x="8950280" y="1206338"/>
            <a:ext cx="3083560" cy="2031325"/>
          </a:xfrm>
          <a:prstGeom prst="rect">
            <a:avLst/>
          </a:prstGeom>
          <a:noFill/>
        </p:spPr>
        <p:txBody>
          <a:bodyPr wrap="square" rtlCol="0">
            <a:spAutoFit/>
          </a:bodyPr>
          <a:lstStyle/>
          <a:p>
            <a:r>
              <a:rPr lang="it-IT" b="1" dirty="0" err="1">
                <a:latin typeface="Dante" panose="02020502050200020203" pitchFamily="18" charset="0"/>
              </a:rPr>
              <a:t>Childhood</a:t>
            </a:r>
            <a:r>
              <a:rPr lang="it-IT" dirty="0">
                <a:latin typeface="Dante" panose="02020502050200020203" pitchFamily="18" charset="0"/>
              </a:rPr>
              <a:t> and relationship with </a:t>
            </a:r>
            <a:r>
              <a:rPr lang="it-IT" dirty="0" err="1">
                <a:latin typeface="Dante" panose="02020502050200020203" pitchFamily="18" charset="0"/>
              </a:rPr>
              <a:t>her</a:t>
            </a:r>
            <a:r>
              <a:rPr lang="it-IT" dirty="0">
                <a:latin typeface="Dante" panose="02020502050200020203" pitchFamily="18" charset="0"/>
              </a:rPr>
              <a:t> </a:t>
            </a:r>
            <a:r>
              <a:rPr lang="it-IT" b="1" dirty="0">
                <a:latin typeface="Dante" panose="02020502050200020203" pitchFamily="18" charset="0"/>
              </a:rPr>
              <a:t>mother</a:t>
            </a:r>
            <a:r>
              <a:rPr lang="it-IT" dirty="0">
                <a:latin typeface="Dante" panose="02020502050200020203" pitchFamily="18" charset="0"/>
              </a:rPr>
              <a:t>: Edith </a:t>
            </a:r>
            <a:r>
              <a:rPr lang="it-IT" dirty="0" err="1">
                <a:latin typeface="Dante" panose="02020502050200020203" pitchFamily="18" charset="0"/>
              </a:rPr>
              <a:t>did</a:t>
            </a:r>
            <a:r>
              <a:rPr lang="it-IT" dirty="0">
                <a:latin typeface="Dante" panose="02020502050200020203" pitchFamily="18" charset="0"/>
              </a:rPr>
              <a:t> </a:t>
            </a:r>
            <a:r>
              <a:rPr lang="it-IT" dirty="0" err="1">
                <a:latin typeface="Dante" panose="02020502050200020203" pitchFamily="18" charset="0"/>
              </a:rPr>
              <a:t>not</a:t>
            </a:r>
            <a:r>
              <a:rPr lang="it-IT" dirty="0">
                <a:latin typeface="Dante" panose="02020502050200020203" pitchFamily="18" charset="0"/>
              </a:rPr>
              <a:t> </a:t>
            </a:r>
            <a:r>
              <a:rPr lang="it-IT" dirty="0" err="1">
                <a:latin typeface="Dante" panose="02020502050200020203" pitchFamily="18" charset="0"/>
              </a:rPr>
              <a:t>want</a:t>
            </a:r>
            <a:r>
              <a:rPr lang="it-IT" dirty="0">
                <a:latin typeface="Dante" panose="02020502050200020203" pitchFamily="18" charset="0"/>
              </a:rPr>
              <a:t> to </a:t>
            </a:r>
            <a:r>
              <a:rPr lang="it-IT" dirty="0" err="1">
                <a:latin typeface="Dante" panose="02020502050200020203" pitchFamily="18" charset="0"/>
              </a:rPr>
              <a:t>fit</a:t>
            </a:r>
            <a:r>
              <a:rPr lang="it-IT" dirty="0">
                <a:latin typeface="Dante" panose="02020502050200020203" pitchFamily="18" charset="0"/>
              </a:rPr>
              <a:t> </a:t>
            </a:r>
            <a:r>
              <a:rPr lang="it-IT" dirty="0" err="1">
                <a:latin typeface="Dante" panose="02020502050200020203" pitchFamily="18" charset="0"/>
              </a:rPr>
              <a:t>into</a:t>
            </a:r>
            <a:r>
              <a:rPr lang="it-IT" dirty="0">
                <a:latin typeface="Dante" panose="02020502050200020203" pitchFamily="18" charset="0"/>
              </a:rPr>
              <a:t> the </a:t>
            </a:r>
            <a:r>
              <a:rPr lang="it-IT" dirty="0" err="1">
                <a:latin typeface="Dante" panose="02020502050200020203" pitchFamily="18" charset="0"/>
              </a:rPr>
              <a:t>typical</a:t>
            </a:r>
            <a:r>
              <a:rPr lang="it-IT" dirty="0">
                <a:latin typeface="Dante" panose="02020502050200020203" pitchFamily="18" charset="0"/>
              </a:rPr>
              <a:t> </a:t>
            </a:r>
            <a:r>
              <a:rPr lang="it-IT" dirty="0" err="1">
                <a:latin typeface="Dante" panose="02020502050200020203" pitchFamily="18" charset="0"/>
              </a:rPr>
              <a:t>stereotype</a:t>
            </a:r>
            <a:r>
              <a:rPr lang="it-IT" dirty="0">
                <a:latin typeface="Dante" panose="02020502050200020203" pitchFamily="18" charset="0"/>
              </a:rPr>
              <a:t> of the society woman </a:t>
            </a:r>
            <a:r>
              <a:rPr lang="it-IT" dirty="0" err="1">
                <a:latin typeface="Dante" panose="02020502050200020203" pitchFamily="18" charset="0"/>
              </a:rPr>
              <a:t>her</a:t>
            </a:r>
            <a:r>
              <a:rPr lang="it-IT" dirty="0">
                <a:latin typeface="Dante" panose="02020502050200020203" pitchFamily="18" charset="0"/>
              </a:rPr>
              <a:t> mother wanted </a:t>
            </a:r>
            <a:r>
              <a:rPr lang="it-IT" dirty="0" err="1">
                <a:latin typeface="Dante" panose="02020502050200020203" pitchFamily="18" charset="0"/>
              </a:rPr>
              <a:t>her</a:t>
            </a:r>
            <a:r>
              <a:rPr lang="it-IT" dirty="0">
                <a:latin typeface="Dante" panose="02020502050200020203" pitchFamily="18" charset="0"/>
              </a:rPr>
              <a:t> to </a:t>
            </a:r>
            <a:r>
              <a:rPr lang="it-IT" dirty="0" err="1">
                <a:latin typeface="Dante" panose="02020502050200020203" pitchFamily="18" charset="0"/>
              </a:rPr>
              <a:t>represent</a:t>
            </a:r>
            <a:r>
              <a:rPr lang="it-IT" dirty="0">
                <a:latin typeface="Dante" panose="02020502050200020203" pitchFamily="18" charset="0"/>
              </a:rPr>
              <a:t>. Plus, </a:t>
            </a:r>
            <a:r>
              <a:rPr lang="it-IT" dirty="0" err="1">
                <a:latin typeface="Dante" panose="02020502050200020203" pitchFamily="18" charset="0"/>
              </a:rPr>
              <a:t>her</a:t>
            </a:r>
            <a:r>
              <a:rPr lang="it-IT" dirty="0">
                <a:latin typeface="Dante" panose="02020502050200020203" pitchFamily="18" charset="0"/>
              </a:rPr>
              <a:t> mother always </a:t>
            </a:r>
            <a:r>
              <a:rPr lang="it-IT" dirty="0" err="1">
                <a:latin typeface="Dante" panose="02020502050200020203" pitchFamily="18" charset="0"/>
              </a:rPr>
              <a:t>criticised</a:t>
            </a:r>
            <a:r>
              <a:rPr lang="it-IT" dirty="0">
                <a:latin typeface="Dante" panose="02020502050200020203" pitchFamily="18" charset="0"/>
              </a:rPr>
              <a:t> </a:t>
            </a:r>
            <a:r>
              <a:rPr lang="it-IT" dirty="0" err="1">
                <a:latin typeface="Dante" panose="02020502050200020203" pitchFamily="18" charset="0"/>
              </a:rPr>
              <a:t>her</a:t>
            </a:r>
            <a:r>
              <a:rPr lang="it-IT" dirty="0">
                <a:latin typeface="Dante" panose="02020502050200020203" pitchFamily="18" charset="0"/>
              </a:rPr>
              <a:t> </a:t>
            </a:r>
            <a:r>
              <a:rPr lang="it-IT" dirty="0" err="1">
                <a:latin typeface="Dante" panose="02020502050200020203" pitchFamily="18" charset="0"/>
              </a:rPr>
              <a:t>works</a:t>
            </a:r>
            <a:r>
              <a:rPr lang="it-IT" dirty="0">
                <a:latin typeface="Dante" panose="02020502050200020203" pitchFamily="18" charset="0"/>
              </a:rPr>
              <a:t>. </a:t>
            </a:r>
          </a:p>
        </p:txBody>
      </p:sp>
      <p:sp>
        <p:nvSpPr>
          <p:cNvPr id="7" name="CasellaDiTesto 6">
            <a:extLst>
              <a:ext uri="{FF2B5EF4-FFF2-40B4-BE49-F238E27FC236}">
                <a16:creationId xmlns:a16="http://schemas.microsoft.com/office/drawing/2014/main" id="{4F091B1C-5401-4C19-8432-4ACF0AE737F9}"/>
              </a:ext>
            </a:extLst>
          </p:cNvPr>
          <p:cNvSpPr txBox="1"/>
          <p:nvPr/>
        </p:nvSpPr>
        <p:spPr>
          <a:xfrm>
            <a:off x="167640" y="4287521"/>
            <a:ext cx="2494400" cy="2540651"/>
          </a:xfrm>
          <a:prstGeom prst="rect">
            <a:avLst/>
          </a:prstGeom>
          <a:noFill/>
        </p:spPr>
        <p:txBody>
          <a:bodyPr wrap="square" rtlCol="0">
            <a:spAutoFit/>
          </a:bodyPr>
          <a:lstStyle/>
          <a:p>
            <a:endParaRPr lang="it-IT" dirty="0"/>
          </a:p>
        </p:txBody>
      </p:sp>
      <p:sp>
        <p:nvSpPr>
          <p:cNvPr id="9" name="CasellaDiTesto 8">
            <a:extLst>
              <a:ext uri="{FF2B5EF4-FFF2-40B4-BE49-F238E27FC236}">
                <a16:creationId xmlns:a16="http://schemas.microsoft.com/office/drawing/2014/main" id="{D666480B-860B-4472-9962-F7A3AABB3B4D}"/>
              </a:ext>
            </a:extLst>
          </p:cNvPr>
          <p:cNvSpPr txBox="1"/>
          <p:nvPr/>
        </p:nvSpPr>
        <p:spPr>
          <a:xfrm>
            <a:off x="309984" y="4399297"/>
            <a:ext cx="2272960" cy="2308324"/>
          </a:xfrm>
          <a:prstGeom prst="rect">
            <a:avLst/>
          </a:prstGeom>
          <a:noFill/>
        </p:spPr>
        <p:txBody>
          <a:bodyPr wrap="square" rtlCol="0">
            <a:spAutoFit/>
          </a:bodyPr>
          <a:lstStyle/>
          <a:p>
            <a:r>
              <a:rPr lang="it-IT" b="1" dirty="0" err="1">
                <a:latin typeface="Dante" panose="02020502050200020203" pitchFamily="18" charset="0"/>
              </a:rPr>
              <a:t>Puritan</a:t>
            </a:r>
            <a:r>
              <a:rPr lang="it-IT" b="1" dirty="0">
                <a:latin typeface="Dante" panose="02020502050200020203" pitchFamily="18" charset="0"/>
              </a:rPr>
              <a:t> society</a:t>
            </a:r>
            <a:r>
              <a:rPr lang="it-IT" dirty="0">
                <a:latin typeface="Dante" panose="02020502050200020203" pitchFamily="18" charset="0"/>
              </a:rPr>
              <a:t>: </a:t>
            </a:r>
            <a:r>
              <a:rPr lang="it-IT" dirty="0" err="1">
                <a:latin typeface="Dante" panose="02020502050200020203" pitchFamily="18" charset="0"/>
              </a:rPr>
              <a:t>Within</a:t>
            </a:r>
            <a:r>
              <a:rPr lang="it-IT" dirty="0">
                <a:latin typeface="Dante" panose="02020502050200020203" pitchFamily="18" charset="0"/>
              </a:rPr>
              <a:t>  </a:t>
            </a:r>
            <a:r>
              <a:rPr lang="it-IT" dirty="0" err="1">
                <a:latin typeface="Dante" panose="02020502050200020203" pitchFamily="18" charset="0"/>
              </a:rPr>
              <a:t>Puritan</a:t>
            </a:r>
            <a:r>
              <a:rPr lang="it-IT" dirty="0">
                <a:latin typeface="Dante" panose="02020502050200020203" pitchFamily="18" charset="0"/>
              </a:rPr>
              <a:t> society, </a:t>
            </a:r>
            <a:r>
              <a:rPr lang="it-IT" b="1" dirty="0" err="1">
                <a:latin typeface="Dante" panose="02020502050200020203" pitchFamily="18" charset="0"/>
              </a:rPr>
              <a:t>reputation</a:t>
            </a:r>
            <a:r>
              <a:rPr lang="it-IT" dirty="0">
                <a:latin typeface="Dante" panose="02020502050200020203" pitchFamily="18" charset="0"/>
              </a:rPr>
              <a:t> </a:t>
            </a:r>
            <a:r>
              <a:rPr lang="it-IT" dirty="0" err="1">
                <a:latin typeface="Dante" panose="02020502050200020203" pitchFamily="18" charset="0"/>
              </a:rPr>
              <a:t>is</a:t>
            </a:r>
            <a:r>
              <a:rPr lang="it-IT" dirty="0">
                <a:latin typeface="Dante" panose="02020502050200020203" pitchFamily="18" charset="0"/>
              </a:rPr>
              <a:t> </a:t>
            </a:r>
            <a:r>
              <a:rPr lang="it-IT" dirty="0" err="1">
                <a:latin typeface="Dante" panose="02020502050200020203" pitchFamily="18" charset="0"/>
              </a:rPr>
              <a:t>vital</a:t>
            </a:r>
            <a:r>
              <a:rPr lang="it-IT" dirty="0">
                <a:latin typeface="Dante" panose="02020502050200020203" pitchFamily="18" charset="0"/>
              </a:rPr>
              <a:t>. </a:t>
            </a:r>
            <a:r>
              <a:rPr lang="en-US" dirty="0">
                <a:latin typeface="Dante" panose="02020502050200020203" pitchFamily="18" charset="0"/>
              </a:rPr>
              <a:t>The writer brings these themes into her novels: the protagonists are extremely concerned about their image. </a:t>
            </a:r>
            <a:endParaRPr lang="it-IT" dirty="0">
              <a:latin typeface="Dante" panose="02020502050200020203" pitchFamily="18" charset="0"/>
            </a:endParaRPr>
          </a:p>
        </p:txBody>
      </p:sp>
      <p:sp>
        <p:nvSpPr>
          <p:cNvPr id="11" name="CasellaDiTesto 10">
            <a:extLst>
              <a:ext uri="{FF2B5EF4-FFF2-40B4-BE49-F238E27FC236}">
                <a16:creationId xmlns:a16="http://schemas.microsoft.com/office/drawing/2014/main" id="{366288EA-9A3D-4256-9596-CEAB94B327AB}"/>
              </a:ext>
            </a:extLst>
          </p:cNvPr>
          <p:cNvSpPr txBox="1"/>
          <p:nvPr/>
        </p:nvSpPr>
        <p:spPr>
          <a:xfrm>
            <a:off x="6451600" y="4287521"/>
            <a:ext cx="2389904" cy="2308324"/>
          </a:xfrm>
          <a:prstGeom prst="rect">
            <a:avLst/>
          </a:prstGeom>
          <a:noFill/>
        </p:spPr>
        <p:txBody>
          <a:bodyPr wrap="square" rtlCol="0">
            <a:spAutoFit/>
          </a:bodyPr>
          <a:lstStyle/>
          <a:p>
            <a:r>
              <a:rPr lang="it-IT" dirty="0">
                <a:latin typeface="Dante" panose="02020502050200020203" pitchFamily="18" charset="0"/>
              </a:rPr>
              <a:t>The </a:t>
            </a:r>
            <a:r>
              <a:rPr lang="it-IT" b="1" dirty="0" err="1">
                <a:latin typeface="Dante" panose="02020502050200020203" pitchFamily="18" charset="0"/>
              </a:rPr>
              <a:t>failed</a:t>
            </a:r>
            <a:r>
              <a:rPr lang="it-IT" b="1" dirty="0">
                <a:latin typeface="Dante" panose="02020502050200020203" pitchFamily="18" charset="0"/>
              </a:rPr>
              <a:t> marriage </a:t>
            </a:r>
            <a:r>
              <a:rPr lang="it-IT" dirty="0">
                <a:latin typeface="Dante" panose="02020502050200020203" pitchFamily="18" charset="0"/>
              </a:rPr>
              <a:t>of the </a:t>
            </a:r>
            <a:r>
              <a:rPr lang="it-IT" dirty="0" err="1">
                <a:latin typeface="Dante" panose="02020502050200020203" pitchFamily="18" charset="0"/>
              </a:rPr>
              <a:t>novelist</a:t>
            </a:r>
            <a:r>
              <a:rPr lang="it-IT" dirty="0">
                <a:latin typeface="Dante" panose="02020502050200020203" pitchFamily="18" charset="0"/>
              </a:rPr>
              <a:t> </a:t>
            </a:r>
            <a:r>
              <a:rPr lang="it-IT" dirty="0" err="1">
                <a:latin typeface="Dante" panose="02020502050200020203" pitchFamily="18" charset="0"/>
              </a:rPr>
              <a:t>deeply</a:t>
            </a:r>
            <a:r>
              <a:rPr lang="it-IT" dirty="0">
                <a:latin typeface="Dante" panose="02020502050200020203" pitchFamily="18" charset="0"/>
              </a:rPr>
              <a:t> </a:t>
            </a:r>
            <a:r>
              <a:rPr lang="it-IT" dirty="0" err="1">
                <a:latin typeface="Dante" panose="02020502050200020203" pitchFamily="18" charset="0"/>
              </a:rPr>
              <a:t>influenced</a:t>
            </a:r>
            <a:r>
              <a:rPr lang="it-IT" dirty="0">
                <a:latin typeface="Dante" panose="02020502050200020203" pitchFamily="18" charset="0"/>
              </a:rPr>
              <a:t> </a:t>
            </a:r>
            <a:r>
              <a:rPr lang="it-IT" dirty="0" err="1">
                <a:latin typeface="Dante" panose="02020502050200020203" pitchFamily="18" charset="0"/>
              </a:rPr>
              <a:t>her</a:t>
            </a:r>
            <a:r>
              <a:rPr lang="it-IT" dirty="0">
                <a:latin typeface="Dante" panose="02020502050200020203" pitchFamily="18" charset="0"/>
              </a:rPr>
              <a:t> </a:t>
            </a:r>
            <a:r>
              <a:rPr lang="it-IT" dirty="0" err="1">
                <a:latin typeface="Dante" panose="02020502050200020203" pitchFamily="18" charset="0"/>
              </a:rPr>
              <a:t>vision</a:t>
            </a:r>
            <a:r>
              <a:rPr lang="it-IT" dirty="0">
                <a:latin typeface="Dante" panose="02020502050200020203" pitchFamily="18" charset="0"/>
              </a:rPr>
              <a:t> of </a:t>
            </a:r>
            <a:r>
              <a:rPr lang="it-IT" dirty="0" err="1">
                <a:latin typeface="Dante" panose="02020502050200020203" pitchFamily="18" charset="0"/>
              </a:rPr>
              <a:t>relationships</a:t>
            </a:r>
            <a:r>
              <a:rPr lang="it-IT" dirty="0">
                <a:latin typeface="Dante" panose="02020502050200020203" pitchFamily="18" charset="0"/>
              </a:rPr>
              <a:t>: </a:t>
            </a:r>
            <a:r>
              <a:rPr lang="it-IT" dirty="0" err="1">
                <a:latin typeface="Dante" panose="02020502050200020203" pitchFamily="18" charset="0"/>
              </a:rPr>
              <a:t>she</a:t>
            </a:r>
            <a:r>
              <a:rPr lang="it-IT" dirty="0">
                <a:latin typeface="Dante" panose="02020502050200020203" pitchFamily="18" charset="0"/>
              </a:rPr>
              <a:t> </a:t>
            </a:r>
            <a:r>
              <a:rPr lang="it-IT" dirty="0" err="1">
                <a:latin typeface="Dante" panose="02020502050200020203" pitchFamily="18" charset="0"/>
              </a:rPr>
              <a:t>tells</a:t>
            </a:r>
            <a:r>
              <a:rPr lang="it-IT" dirty="0">
                <a:latin typeface="Dante" panose="02020502050200020203" pitchFamily="18" charset="0"/>
              </a:rPr>
              <a:t> the </a:t>
            </a:r>
            <a:r>
              <a:rPr lang="it-IT" dirty="0" err="1">
                <a:latin typeface="Dante" panose="02020502050200020203" pitchFamily="18" charset="0"/>
              </a:rPr>
              <a:t>readers</a:t>
            </a:r>
            <a:r>
              <a:rPr lang="it-IT" dirty="0">
                <a:latin typeface="Dante" panose="02020502050200020203" pitchFamily="18" charset="0"/>
              </a:rPr>
              <a:t> </a:t>
            </a:r>
            <a:r>
              <a:rPr lang="it-IT" dirty="0" err="1">
                <a:latin typeface="Dante" panose="02020502050200020203" pitchFamily="18" charset="0"/>
              </a:rPr>
              <a:t>about</a:t>
            </a:r>
            <a:r>
              <a:rPr lang="it-IT" dirty="0">
                <a:latin typeface="Dante" panose="02020502050200020203" pitchFamily="18" charset="0"/>
              </a:rPr>
              <a:t> </a:t>
            </a:r>
            <a:r>
              <a:rPr lang="it-IT" dirty="0" err="1">
                <a:latin typeface="Dante" panose="02020502050200020203" pitchFamily="18" charset="0"/>
              </a:rPr>
              <a:t>collpsed</a:t>
            </a:r>
            <a:r>
              <a:rPr lang="it-IT" dirty="0">
                <a:latin typeface="Dante" panose="02020502050200020203" pitchFamily="18" charset="0"/>
              </a:rPr>
              <a:t> </a:t>
            </a:r>
            <a:r>
              <a:rPr lang="it-IT" dirty="0" err="1">
                <a:latin typeface="Dante" panose="02020502050200020203" pitchFamily="18" charset="0"/>
              </a:rPr>
              <a:t>marriages</a:t>
            </a:r>
            <a:r>
              <a:rPr lang="it-IT" dirty="0">
                <a:latin typeface="Dante" panose="02020502050200020203" pitchFamily="18" charset="0"/>
              </a:rPr>
              <a:t> and heart-breaking love stories. </a:t>
            </a:r>
          </a:p>
        </p:txBody>
      </p:sp>
    </p:spTree>
    <p:extLst>
      <p:ext uri="{BB962C8B-B14F-4D97-AF65-F5344CB8AC3E}">
        <p14:creationId xmlns:p14="http://schemas.microsoft.com/office/powerpoint/2010/main" val="312388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9285C28A-45DF-44E2-95BE-326F15AD22C2}"/>
              </a:ext>
            </a:extLst>
          </p:cNvPr>
          <p:cNvSpPr/>
          <p:nvPr/>
        </p:nvSpPr>
        <p:spPr>
          <a:xfrm>
            <a:off x="0" y="0"/>
            <a:ext cx="12192000" cy="6858000"/>
          </a:xfrm>
          <a:prstGeom prst="rect">
            <a:avLst/>
          </a:prstGeom>
          <a:blipFill>
            <a:blip r:embed="rId2">
              <a:alphaModFix amt="12000"/>
              <a:grayscl/>
              <a:extLst>
                <a:ext uri="{28A0092B-C50C-407E-A947-70E740481C1C}">
                  <a14:useLocalDpi xmlns:a14="http://schemas.microsoft.com/office/drawing/2010/main" val="0"/>
                </a:ext>
              </a:extLst>
            </a:blip>
            <a:stretch>
              <a:fillRect/>
            </a:stretch>
          </a:blipFill>
          <a:effectLst>
            <a:glow rad="127000">
              <a:schemeClr val="accent1">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68B1F324-33AB-4894-A2FE-D368EBA0C018}"/>
              </a:ext>
            </a:extLst>
          </p:cNvPr>
          <p:cNvSpPr txBox="1"/>
          <p:nvPr/>
        </p:nvSpPr>
        <p:spPr>
          <a:xfrm>
            <a:off x="3404235" y="281816"/>
            <a:ext cx="5383530" cy="769441"/>
          </a:xfrm>
          <a:prstGeom prst="rect">
            <a:avLst/>
          </a:prstGeom>
          <a:noFill/>
          <a:ln w="19050">
            <a:solidFill>
              <a:schemeClr val="tx1"/>
            </a:solidFill>
          </a:ln>
        </p:spPr>
        <p:txBody>
          <a:bodyPr wrap="square" rtlCol="0">
            <a:spAutoFit/>
          </a:bodyPr>
          <a:lstStyle/>
          <a:p>
            <a:pPr algn="ctr"/>
            <a:r>
              <a:rPr lang="it-IT" sz="4400" dirty="0" err="1">
                <a:latin typeface="Dante" panose="02020502050200020203" pitchFamily="18" charset="0"/>
              </a:rPr>
              <a:t>Themes</a:t>
            </a:r>
            <a:r>
              <a:rPr lang="it-IT" sz="4400" dirty="0">
                <a:latin typeface="Dante" panose="02020502050200020203" pitchFamily="18" charset="0"/>
              </a:rPr>
              <a:t> in the </a:t>
            </a:r>
            <a:r>
              <a:rPr lang="it-IT" sz="4400" dirty="0" err="1">
                <a:latin typeface="Dante" panose="02020502050200020203" pitchFamily="18" charset="0"/>
              </a:rPr>
              <a:t>novel</a:t>
            </a:r>
            <a:r>
              <a:rPr lang="it-IT" sz="4400" dirty="0">
                <a:latin typeface="Dante" panose="02020502050200020203" pitchFamily="18" charset="0"/>
              </a:rPr>
              <a:t> </a:t>
            </a:r>
          </a:p>
        </p:txBody>
      </p:sp>
      <p:pic>
        <p:nvPicPr>
          <p:cNvPr id="5" name="Immagine 4">
            <a:extLst>
              <a:ext uri="{FF2B5EF4-FFF2-40B4-BE49-F238E27FC236}">
                <a16:creationId xmlns:a16="http://schemas.microsoft.com/office/drawing/2014/main" id="{45AA141E-EB77-4171-9404-740139FA7FEA}"/>
              </a:ext>
            </a:extLst>
          </p:cNvPr>
          <p:cNvPicPr>
            <a:picLocks noChangeAspect="1"/>
          </p:cNvPicPr>
          <p:nvPr/>
        </p:nvPicPr>
        <p:blipFill>
          <a:blip r:embed="rId3"/>
          <a:stretch>
            <a:fillRect/>
          </a:stretch>
        </p:blipFill>
        <p:spPr>
          <a:xfrm>
            <a:off x="8639810" y="1662217"/>
            <a:ext cx="2861158" cy="4529246"/>
          </a:xfrm>
          <a:prstGeom prst="rect">
            <a:avLst/>
          </a:prstGeom>
        </p:spPr>
      </p:pic>
      <p:sp>
        <p:nvSpPr>
          <p:cNvPr id="6" name="Rettangolo 5">
            <a:extLst>
              <a:ext uri="{FF2B5EF4-FFF2-40B4-BE49-F238E27FC236}">
                <a16:creationId xmlns:a16="http://schemas.microsoft.com/office/drawing/2014/main" id="{52A51BEE-F567-439C-B5DC-9E3C6C5D8814}"/>
              </a:ext>
            </a:extLst>
          </p:cNvPr>
          <p:cNvSpPr/>
          <p:nvPr/>
        </p:nvSpPr>
        <p:spPr>
          <a:xfrm>
            <a:off x="8412480" y="1432560"/>
            <a:ext cx="3302000" cy="498856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C622DFCF-02AB-4AF5-B81B-8B48EB5AC194}"/>
              </a:ext>
            </a:extLst>
          </p:cNvPr>
          <p:cNvSpPr txBox="1"/>
          <p:nvPr/>
        </p:nvSpPr>
        <p:spPr>
          <a:xfrm>
            <a:off x="101600" y="1333073"/>
            <a:ext cx="8097368" cy="5355312"/>
          </a:xfrm>
          <a:prstGeom prst="rect">
            <a:avLst/>
          </a:prstGeom>
          <a:noFill/>
        </p:spPr>
        <p:txBody>
          <a:bodyPr wrap="square" rtlCol="0">
            <a:spAutoFit/>
          </a:bodyPr>
          <a:lstStyle/>
          <a:p>
            <a:pPr marL="285750" indent="-285750">
              <a:buFont typeface="Wingdings" panose="05000000000000000000" pitchFamily="2" charset="2"/>
              <a:buChar char="Ø"/>
            </a:pPr>
            <a:r>
              <a:rPr lang="it-IT" b="1" dirty="0">
                <a:latin typeface="Dante" panose="02020502050200020203" pitchFamily="18" charset="0"/>
              </a:rPr>
              <a:t>Love</a:t>
            </a:r>
            <a:r>
              <a:rPr lang="it-IT" dirty="0">
                <a:latin typeface="Dante" panose="02020502050200020203" pitchFamily="18" charset="0"/>
              </a:rPr>
              <a:t>: The focus of the </a:t>
            </a:r>
            <a:r>
              <a:rPr lang="it-IT" dirty="0" err="1">
                <a:latin typeface="Dante" panose="02020502050200020203" pitchFamily="18" charset="0"/>
              </a:rPr>
              <a:t>narration</a:t>
            </a:r>
            <a:r>
              <a:rPr lang="it-IT" dirty="0">
                <a:latin typeface="Dante" panose="02020502050200020203" pitchFamily="18" charset="0"/>
              </a:rPr>
              <a:t> </a:t>
            </a:r>
            <a:r>
              <a:rPr lang="it-IT" dirty="0" err="1">
                <a:latin typeface="Dante" panose="02020502050200020203" pitchFamily="18" charset="0"/>
              </a:rPr>
              <a:t>is</a:t>
            </a:r>
            <a:r>
              <a:rPr lang="it-IT" dirty="0">
                <a:latin typeface="Dante" panose="02020502050200020203" pitchFamily="18" charset="0"/>
              </a:rPr>
              <a:t> on the secret love story </a:t>
            </a:r>
            <a:r>
              <a:rPr lang="it-IT" dirty="0" err="1">
                <a:latin typeface="Dante" panose="02020502050200020203" pitchFamily="18" charset="0"/>
              </a:rPr>
              <a:t>between</a:t>
            </a:r>
            <a:r>
              <a:rPr lang="it-IT" dirty="0">
                <a:latin typeface="Dante" panose="02020502050200020203" pitchFamily="18" charset="0"/>
              </a:rPr>
              <a:t> Ethan and the </a:t>
            </a:r>
            <a:r>
              <a:rPr lang="it-IT" dirty="0" err="1">
                <a:latin typeface="Dante" panose="02020502050200020203" pitchFamily="18" charset="0"/>
              </a:rPr>
              <a:t>young</a:t>
            </a:r>
            <a:r>
              <a:rPr lang="it-IT" dirty="0">
                <a:latin typeface="Dante" panose="02020502050200020203" pitchFamily="18" charset="0"/>
              </a:rPr>
              <a:t> and </a:t>
            </a:r>
            <a:r>
              <a:rPr lang="it-IT" dirty="0" err="1">
                <a:latin typeface="Dante" panose="02020502050200020203" pitchFamily="18" charset="0"/>
              </a:rPr>
              <a:t>innocent</a:t>
            </a:r>
            <a:r>
              <a:rPr lang="it-IT" dirty="0">
                <a:latin typeface="Dante" panose="02020502050200020203" pitchFamily="18" charset="0"/>
              </a:rPr>
              <a:t> Mattie. </a:t>
            </a:r>
            <a:r>
              <a:rPr lang="it-IT" dirty="0" err="1">
                <a:latin typeface="Dante" panose="02020502050200020203" pitchFamily="18" charset="0"/>
              </a:rPr>
              <a:t>This</a:t>
            </a:r>
            <a:r>
              <a:rPr lang="it-IT" dirty="0">
                <a:latin typeface="Dante" panose="02020502050200020203" pitchFamily="18" charset="0"/>
              </a:rPr>
              <a:t> </a:t>
            </a:r>
            <a:r>
              <a:rPr lang="it-IT" dirty="0" err="1">
                <a:latin typeface="Dante" panose="02020502050200020203" pitchFamily="18" charset="0"/>
              </a:rPr>
              <a:t>is</a:t>
            </a:r>
            <a:r>
              <a:rPr lang="it-IT" dirty="0">
                <a:latin typeface="Dante" panose="02020502050200020203" pitchFamily="18" charset="0"/>
              </a:rPr>
              <a:t> a </a:t>
            </a:r>
            <a:r>
              <a:rPr lang="it-IT" dirty="0" err="1">
                <a:latin typeface="Dante" panose="02020502050200020203" pitchFamily="18" charset="0"/>
              </a:rPr>
              <a:t>forbidden</a:t>
            </a:r>
            <a:r>
              <a:rPr lang="it-IT" dirty="0">
                <a:latin typeface="Dante" panose="02020502050200020203" pitchFamily="18" charset="0"/>
              </a:rPr>
              <a:t> love, and for </a:t>
            </a:r>
            <a:r>
              <a:rPr lang="it-IT" dirty="0" err="1">
                <a:latin typeface="Dante" panose="02020502050200020203" pitchFamily="18" charset="0"/>
              </a:rPr>
              <a:t>this</a:t>
            </a:r>
            <a:r>
              <a:rPr lang="it-IT" dirty="0">
                <a:latin typeface="Dante" panose="02020502050200020203" pitchFamily="18" charset="0"/>
              </a:rPr>
              <a:t> </a:t>
            </a:r>
            <a:r>
              <a:rPr lang="it-IT" dirty="0" err="1">
                <a:latin typeface="Dante" panose="02020502050200020203" pitchFamily="18" charset="0"/>
              </a:rPr>
              <a:t>reason</a:t>
            </a:r>
            <a:r>
              <a:rPr lang="it-IT" dirty="0">
                <a:latin typeface="Dante" panose="02020502050200020203" pitchFamily="18" charset="0"/>
              </a:rPr>
              <a:t> </a:t>
            </a:r>
            <a:r>
              <a:rPr lang="it-IT" dirty="0" err="1">
                <a:latin typeface="Dante" panose="02020502050200020203" pitchFamily="18" charset="0"/>
              </a:rPr>
              <a:t>it</a:t>
            </a:r>
            <a:r>
              <a:rPr lang="it-IT" dirty="0">
                <a:latin typeface="Dante" panose="02020502050200020203" pitchFamily="18" charset="0"/>
              </a:rPr>
              <a:t> </a:t>
            </a:r>
            <a:r>
              <a:rPr lang="it-IT" dirty="0" err="1">
                <a:latin typeface="Dante" panose="02020502050200020203" pitchFamily="18" charset="0"/>
              </a:rPr>
              <a:t>is</a:t>
            </a:r>
            <a:r>
              <a:rPr lang="it-IT" dirty="0">
                <a:latin typeface="Dante" panose="02020502050200020203" pitchFamily="18" charset="0"/>
              </a:rPr>
              <a:t> </a:t>
            </a:r>
            <a:r>
              <a:rPr lang="it-IT" dirty="0" err="1">
                <a:latin typeface="Dante" panose="02020502050200020203" pitchFamily="18" charset="0"/>
              </a:rPr>
              <a:t>also</a:t>
            </a:r>
            <a:r>
              <a:rPr lang="it-IT" dirty="0">
                <a:latin typeface="Dante" panose="02020502050200020203" pitchFamily="18" charset="0"/>
              </a:rPr>
              <a:t> </a:t>
            </a:r>
            <a:r>
              <a:rPr lang="it-IT" dirty="0" err="1">
                <a:latin typeface="Dante" panose="02020502050200020203" pitchFamily="18" charset="0"/>
              </a:rPr>
              <a:t>incredibly</a:t>
            </a:r>
            <a:r>
              <a:rPr lang="it-IT" dirty="0">
                <a:latin typeface="Dante" panose="02020502050200020203" pitchFamily="18" charset="0"/>
              </a:rPr>
              <a:t> deep and </a:t>
            </a:r>
            <a:r>
              <a:rPr lang="it-IT" dirty="0" err="1">
                <a:latin typeface="Dante" panose="02020502050200020203" pitchFamily="18" charset="0"/>
              </a:rPr>
              <a:t>overwhelming</a:t>
            </a:r>
            <a:r>
              <a:rPr lang="it-IT" dirty="0">
                <a:latin typeface="Dante" panose="02020502050200020203" pitchFamily="18" charset="0"/>
              </a:rPr>
              <a:t>.</a:t>
            </a:r>
            <a:br>
              <a:rPr lang="it-IT" dirty="0">
                <a:latin typeface="Dante" panose="02020502050200020203" pitchFamily="18" charset="0"/>
              </a:rPr>
            </a:br>
            <a:r>
              <a:rPr lang="it-IT" dirty="0">
                <a:latin typeface="Dante" panose="02020502050200020203" pitchFamily="18" charset="0"/>
              </a:rPr>
              <a:t>(for a more </a:t>
            </a:r>
            <a:r>
              <a:rPr lang="it-IT" dirty="0" err="1">
                <a:latin typeface="Dante" panose="02020502050200020203" pitchFamily="18" charset="0"/>
              </a:rPr>
              <a:t>detailed</a:t>
            </a:r>
            <a:r>
              <a:rPr lang="it-IT" dirty="0">
                <a:latin typeface="Dante" panose="02020502050200020203" pitchFamily="18" charset="0"/>
              </a:rPr>
              <a:t> </a:t>
            </a:r>
            <a:r>
              <a:rPr lang="it-IT" dirty="0" err="1">
                <a:latin typeface="Dante" panose="02020502050200020203" pitchFamily="18" charset="0"/>
              </a:rPr>
              <a:t>analysis</a:t>
            </a:r>
            <a:r>
              <a:rPr lang="it-IT" dirty="0">
                <a:latin typeface="Dante" panose="02020502050200020203" pitchFamily="18" charset="0"/>
              </a:rPr>
              <a:t> go to </a:t>
            </a:r>
            <a:r>
              <a:rPr lang="it-IT" dirty="0">
                <a:latin typeface="Dante" panose="02020502050200020203" pitchFamily="18" charset="0"/>
                <a:hlinkClick r:id="rId4" action="ppaction://hlinksldjump"/>
              </a:rPr>
              <a:t>slide 9</a:t>
            </a:r>
            <a:r>
              <a:rPr lang="it-IT" dirty="0">
                <a:latin typeface="Dante" panose="02020502050200020203" pitchFamily="18" charset="0"/>
              </a:rPr>
              <a:t>)</a:t>
            </a:r>
          </a:p>
          <a:p>
            <a:pPr marL="285750" indent="-285750">
              <a:buFont typeface="Wingdings" panose="05000000000000000000" pitchFamily="2" charset="2"/>
              <a:buChar char="Ø"/>
            </a:pPr>
            <a:endParaRPr lang="it-IT" dirty="0">
              <a:latin typeface="Dante" panose="02020502050200020203" pitchFamily="18" charset="0"/>
            </a:endParaRPr>
          </a:p>
          <a:p>
            <a:pPr marL="285750" indent="-285750">
              <a:buFont typeface="Wingdings" panose="05000000000000000000" pitchFamily="2" charset="2"/>
              <a:buChar char="Ø"/>
            </a:pPr>
            <a:r>
              <a:rPr lang="it-IT" b="1" dirty="0" err="1">
                <a:latin typeface="Dante" panose="02020502050200020203" pitchFamily="18" charset="0"/>
              </a:rPr>
              <a:t>Relevance</a:t>
            </a:r>
            <a:r>
              <a:rPr lang="it-IT" b="1" dirty="0">
                <a:latin typeface="Dante" panose="02020502050200020203" pitchFamily="18" charset="0"/>
              </a:rPr>
              <a:t> of Society and </a:t>
            </a:r>
            <a:r>
              <a:rPr lang="it-IT" b="1" dirty="0" err="1">
                <a:latin typeface="Dante" panose="02020502050200020203" pitchFamily="18" charset="0"/>
              </a:rPr>
              <a:t>Reputation</a:t>
            </a:r>
            <a:r>
              <a:rPr lang="it-IT" dirty="0">
                <a:latin typeface="Dante" panose="02020502050200020203" pitchFamily="18" charset="0"/>
              </a:rPr>
              <a:t>: The </a:t>
            </a:r>
            <a:r>
              <a:rPr lang="it-IT" dirty="0" err="1">
                <a:latin typeface="Dante" panose="02020502050200020203" pitchFamily="18" charset="0"/>
              </a:rPr>
              <a:t>protagonists</a:t>
            </a:r>
            <a:r>
              <a:rPr lang="it-IT" dirty="0">
                <a:latin typeface="Dante" panose="02020502050200020203" pitchFamily="18" charset="0"/>
              </a:rPr>
              <a:t> are </a:t>
            </a:r>
            <a:r>
              <a:rPr lang="it-IT" dirty="0" err="1">
                <a:latin typeface="Dante" panose="02020502050200020203" pitchFamily="18" charset="0"/>
              </a:rPr>
              <a:t>deeply</a:t>
            </a:r>
            <a:r>
              <a:rPr lang="it-IT" dirty="0">
                <a:latin typeface="Dante" panose="02020502050200020203" pitchFamily="18" charset="0"/>
              </a:rPr>
              <a:t> </a:t>
            </a:r>
            <a:r>
              <a:rPr lang="it-IT" dirty="0" err="1">
                <a:latin typeface="Dante" panose="02020502050200020203" pitchFamily="18" charset="0"/>
              </a:rPr>
              <a:t>influenced</a:t>
            </a:r>
            <a:r>
              <a:rPr lang="it-IT" dirty="0">
                <a:latin typeface="Dante" panose="02020502050200020203" pitchFamily="18" charset="0"/>
              </a:rPr>
              <a:t> by the </a:t>
            </a:r>
            <a:r>
              <a:rPr lang="it-IT" dirty="0" err="1">
                <a:latin typeface="Dante" panose="02020502050200020203" pitchFamily="18" charset="0"/>
              </a:rPr>
              <a:t>society’s</a:t>
            </a:r>
            <a:r>
              <a:rPr lang="it-IT" dirty="0">
                <a:latin typeface="Dante" panose="02020502050200020203" pitchFamily="18" charset="0"/>
              </a:rPr>
              <a:t> thought and opinion. Ethan </a:t>
            </a:r>
            <a:r>
              <a:rPr lang="it-IT" dirty="0" err="1">
                <a:latin typeface="Dante" panose="02020502050200020203" pitchFamily="18" charset="0"/>
              </a:rPr>
              <a:t>can’t</a:t>
            </a:r>
            <a:r>
              <a:rPr lang="it-IT" dirty="0">
                <a:latin typeface="Dante" panose="02020502050200020203" pitchFamily="18" charset="0"/>
              </a:rPr>
              <a:t> </a:t>
            </a:r>
            <a:r>
              <a:rPr lang="it-IT" dirty="0" err="1">
                <a:latin typeface="Dante" panose="02020502050200020203" pitchFamily="18" charset="0"/>
              </a:rPr>
              <a:t>leave</a:t>
            </a:r>
            <a:r>
              <a:rPr lang="it-IT" dirty="0">
                <a:latin typeface="Dante" panose="02020502050200020203" pitchFamily="18" charset="0"/>
              </a:rPr>
              <a:t> Zenobia alone and </a:t>
            </a:r>
            <a:r>
              <a:rPr lang="it-IT" dirty="0" err="1">
                <a:latin typeface="Dante" panose="02020502050200020203" pitchFamily="18" charset="0"/>
              </a:rPr>
              <a:t>freely</a:t>
            </a:r>
            <a:r>
              <a:rPr lang="it-IT" dirty="0">
                <a:latin typeface="Dante" panose="02020502050200020203" pitchFamily="18" charset="0"/>
              </a:rPr>
              <a:t> live </a:t>
            </a:r>
            <a:r>
              <a:rPr lang="it-IT" dirty="0" err="1">
                <a:latin typeface="Dante" panose="02020502050200020203" pitchFamily="18" charset="0"/>
              </a:rPr>
              <a:t>his</a:t>
            </a:r>
            <a:r>
              <a:rPr lang="it-IT" dirty="0">
                <a:latin typeface="Dante" panose="02020502050200020203" pitchFamily="18" charset="0"/>
              </a:rPr>
              <a:t> love for Mattie </a:t>
            </a:r>
            <a:r>
              <a:rPr lang="it-IT" dirty="0" err="1">
                <a:latin typeface="Dante" panose="02020502050200020203" pitchFamily="18" charset="0"/>
              </a:rPr>
              <a:t>because</a:t>
            </a:r>
            <a:r>
              <a:rPr lang="it-IT" dirty="0">
                <a:latin typeface="Dante" panose="02020502050200020203" pitchFamily="18" charset="0"/>
              </a:rPr>
              <a:t> of </a:t>
            </a:r>
            <a:r>
              <a:rPr lang="it-IT" dirty="0" err="1">
                <a:latin typeface="Dante" panose="02020502050200020203" pitchFamily="18" charset="0"/>
              </a:rPr>
              <a:t>what</a:t>
            </a:r>
            <a:r>
              <a:rPr lang="it-IT" dirty="0">
                <a:latin typeface="Dante" panose="02020502050200020203" pitchFamily="18" charset="0"/>
              </a:rPr>
              <a:t> the </a:t>
            </a:r>
            <a:r>
              <a:rPr lang="it-IT" dirty="0" err="1">
                <a:latin typeface="Dante" panose="02020502050200020203" pitchFamily="18" charset="0"/>
              </a:rPr>
              <a:t>Puritan</a:t>
            </a:r>
            <a:r>
              <a:rPr lang="it-IT" dirty="0">
                <a:latin typeface="Dante" panose="02020502050200020203" pitchFamily="18" charset="0"/>
              </a:rPr>
              <a:t> society </a:t>
            </a:r>
            <a:r>
              <a:rPr lang="it-IT" dirty="0" err="1">
                <a:latin typeface="Dante" panose="02020502050200020203" pitchFamily="18" charset="0"/>
              </a:rPr>
              <a:t>may</a:t>
            </a:r>
            <a:r>
              <a:rPr lang="it-IT" dirty="0">
                <a:latin typeface="Dante" panose="02020502050200020203" pitchFamily="18" charset="0"/>
              </a:rPr>
              <a:t> </a:t>
            </a:r>
            <a:r>
              <a:rPr lang="it-IT" dirty="0" err="1">
                <a:latin typeface="Dante" panose="02020502050200020203" pitchFamily="18" charset="0"/>
              </a:rPr>
              <a:t>think</a:t>
            </a:r>
            <a:r>
              <a:rPr lang="it-IT" dirty="0">
                <a:latin typeface="Dante" panose="02020502050200020203" pitchFamily="18" charset="0"/>
              </a:rPr>
              <a:t>: </a:t>
            </a:r>
            <a:r>
              <a:rPr lang="it-IT" dirty="0" err="1">
                <a:latin typeface="Dante" panose="02020502050200020203" pitchFamily="18" charset="0"/>
              </a:rPr>
              <a:t>extraconiugal</a:t>
            </a:r>
            <a:r>
              <a:rPr lang="it-IT" dirty="0">
                <a:latin typeface="Dante" panose="02020502050200020203" pitchFamily="18" charset="0"/>
              </a:rPr>
              <a:t> relationship </a:t>
            </a:r>
            <a:r>
              <a:rPr lang="it-IT" dirty="0" err="1">
                <a:latin typeface="Dante" panose="02020502050200020203" pitchFamily="18" charset="0"/>
              </a:rPr>
              <a:t>is</a:t>
            </a:r>
            <a:r>
              <a:rPr lang="it-IT" dirty="0">
                <a:latin typeface="Dante" panose="02020502050200020203" pitchFamily="18" charset="0"/>
              </a:rPr>
              <a:t> </a:t>
            </a:r>
            <a:r>
              <a:rPr lang="it-IT" dirty="0" err="1">
                <a:latin typeface="Dante" panose="02020502050200020203" pitchFamily="18" charset="0"/>
              </a:rPr>
              <a:t>considered</a:t>
            </a:r>
            <a:r>
              <a:rPr lang="it-IT" dirty="0">
                <a:latin typeface="Dante" panose="02020502050200020203" pitchFamily="18" charset="0"/>
              </a:rPr>
              <a:t> a sin.</a:t>
            </a:r>
          </a:p>
          <a:p>
            <a:pPr marL="285750" indent="-285750">
              <a:buFont typeface="Wingdings" panose="05000000000000000000" pitchFamily="2" charset="2"/>
              <a:buChar char="Ø"/>
            </a:pPr>
            <a:endParaRPr lang="it-IT" dirty="0">
              <a:latin typeface="Dante" panose="02020502050200020203" pitchFamily="18" charset="0"/>
            </a:endParaRPr>
          </a:p>
          <a:p>
            <a:pPr marL="285750" indent="-285750">
              <a:buFont typeface="Wingdings" panose="05000000000000000000" pitchFamily="2" charset="2"/>
              <a:buChar char="Ø"/>
            </a:pPr>
            <a:r>
              <a:rPr lang="it-IT" b="1" dirty="0">
                <a:latin typeface="Dante" panose="02020502050200020203" pitchFamily="18" charset="0"/>
              </a:rPr>
              <a:t>Marriage and </a:t>
            </a:r>
            <a:r>
              <a:rPr lang="it-IT" b="1" dirty="0" err="1">
                <a:latin typeface="Dante" panose="02020502050200020203" pitchFamily="18" charset="0"/>
              </a:rPr>
              <a:t>Loneliness</a:t>
            </a:r>
            <a:r>
              <a:rPr lang="it-IT" dirty="0">
                <a:latin typeface="Dante" panose="02020502050200020203" pitchFamily="18" charset="0"/>
              </a:rPr>
              <a:t>: </a:t>
            </a:r>
            <a:r>
              <a:rPr lang="it-IT" dirty="0" err="1">
                <a:latin typeface="Dante" panose="02020502050200020203" pitchFamily="18" charset="0"/>
              </a:rPr>
              <a:t>Most</a:t>
            </a:r>
            <a:r>
              <a:rPr lang="it-IT" dirty="0">
                <a:latin typeface="Dante" panose="02020502050200020203" pitchFamily="18" charset="0"/>
              </a:rPr>
              <a:t> </a:t>
            </a:r>
            <a:r>
              <a:rPr lang="it-IT" dirty="0" err="1">
                <a:latin typeface="Dante" panose="02020502050200020203" pitchFamily="18" charset="0"/>
              </a:rPr>
              <a:t>people</a:t>
            </a:r>
            <a:r>
              <a:rPr lang="it-IT" dirty="0">
                <a:latin typeface="Dante" panose="02020502050200020203" pitchFamily="18" charset="0"/>
              </a:rPr>
              <a:t> are </a:t>
            </a:r>
            <a:r>
              <a:rPr lang="it-IT" dirty="0" err="1">
                <a:latin typeface="Dante" panose="02020502050200020203" pitchFamily="18" charset="0"/>
              </a:rPr>
              <a:t>afraid</a:t>
            </a:r>
            <a:r>
              <a:rPr lang="it-IT" dirty="0">
                <a:latin typeface="Dante" panose="02020502050200020203" pitchFamily="18" charset="0"/>
              </a:rPr>
              <a:t> to live alone: </a:t>
            </a:r>
            <a:r>
              <a:rPr lang="it-IT" dirty="0" err="1">
                <a:latin typeface="Dante" panose="02020502050200020203" pitchFamily="18" charset="0"/>
              </a:rPr>
              <a:t>this</a:t>
            </a:r>
            <a:r>
              <a:rPr lang="it-IT" dirty="0">
                <a:latin typeface="Dante" panose="02020502050200020203" pitchFamily="18" charset="0"/>
              </a:rPr>
              <a:t> </a:t>
            </a:r>
            <a:r>
              <a:rPr lang="it-IT" dirty="0" err="1">
                <a:latin typeface="Dante" panose="02020502050200020203" pitchFamily="18" charset="0"/>
              </a:rPr>
              <a:t>is</a:t>
            </a:r>
            <a:r>
              <a:rPr lang="it-IT" dirty="0">
                <a:latin typeface="Dante" panose="02020502050200020203" pitchFamily="18" charset="0"/>
              </a:rPr>
              <a:t> </a:t>
            </a:r>
            <a:r>
              <a:rPr lang="it-IT" dirty="0" err="1">
                <a:latin typeface="Dante" panose="02020502050200020203" pitchFamily="18" charset="0"/>
              </a:rPr>
              <a:t>why</a:t>
            </a:r>
            <a:r>
              <a:rPr lang="it-IT" dirty="0">
                <a:latin typeface="Dante" panose="02020502050200020203" pitchFamily="18" charset="0"/>
              </a:rPr>
              <a:t> Ethan </a:t>
            </a:r>
            <a:r>
              <a:rPr lang="it-IT" dirty="0" err="1">
                <a:latin typeface="Dante" panose="02020502050200020203" pitchFamily="18" charset="0"/>
              </a:rPr>
              <a:t>decides</a:t>
            </a:r>
            <a:r>
              <a:rPr lang="it-IT" dirty="0">
                <a:latin typeface="Dante" panose="02020502050200020203" pitchFamily="18" charset="0"/>
              </a:rPr>
              <a:t> to </a:t>
            </a:r>
            <a:r>
              <a:rPr lang="it-IT" dirty="0" err="1">
                <a:latin typeface="Dante" panose="02020502050200020203" pitchFamily="18" charset="0"/>
              </a:rPr>
              <a:t>marry</a:t>
            </a:r>
            <a:r>
              <a:rPr lang="it-IT" dirty="0">
                <a:latin typeface="Dante" panose="02020502050200020203" pitchFamily="18" charset="0"/>
              </a:rPr>
              <a:t> Zenobia. </a:t>
            </a:r>
            <a:r>
              <a:rPr lang="it-IT" dirty="0" err="1">
                <a:latin typeface="Dante" panose="02020502050200020203" pitchFamily="18" charset="0"/>
              </a:rPr>
              <a:t>Unfortunately</a:t>
            </a:r>
            <a:r>
              <a:rPr lang="it-IT" dirty="0">
                <a:latin typeface="Dante" panose="02020502050200020203" pitchFamily="18" charset="0"/>
              </a:rPr>
              <a:t>, </a:t>
            </a:r>
            <a:r>
              <a:rPr lang="it-IT" dirty="0" err="1">
                <a:latin typeface="Dante" panose="02020502050200020203" pitchFamily="18" charset="0"/>
              </a:rPr>
              <a:t>their</a:t>
            </a:r>
            <a:r>
              <a:rPr lang="it-IT" dirty="0">
                <a:latin typeface="Dante" panose="02020502050200020203" pitchFamily="18" charset="0"/>
              </a:rPr>
              <a:t> marriage </a:t>
            </a:r>
            <a:r>
              <a:rPr lang="it-IT" dirty="0" err="1">
                <a:latin typeface="Dante" panose="02020502050200020203" pitchFamily="18" charset="0"/>
              </a:rPr>
              <a:t>turns</a:t>
            </a:r>
            <a:r>
              <a:rPr lang="it-IT" dirty="0">
                <a:latin typeface="Dante" panose="02020502050200020203" pitchFamily="18" charset="0"/>
              </a:rPr>
              <a:t> out to be so </a:t>
            </a:r>
            <a:r>
              <a:rPr lang="it-IT" dirty="0" err="1">
                <a:latin typeface="Dante" panose="02020502050200020203" pitchFamily="18" charset="0"/>
              </a:rPr>
              <a:t>unhappy</a:t>
            </a:r>
            <a:r>
              <a:rPr lang="it-IT" dirty="0">
                <a:latin typeface="Dante" panose="02020502050200020203" pitchFamily="18" charset="0"/>
              </a:rPr>
              <a:t>, </a:t>
            </a:r>
            <a:r>
              <a:rPr lang="it-IT" dirty="0" err="1">
                <a:latin typeface="Dante" panose="02020502050200020203" pitchFamily="18" charset="0"/>
              </a:rPr>
              <a:t>this</a:t>
            </a:r>
            <a:r>
              <a:rPr lang="it-IT" dirty="0">
                <a:latin typeface="Dante" panose="02020502050200020203" pitchFamily="18" charset="0"/>
              </a:rPr>
              <a:t> </a:t>
            </a:r>
            <a:r>
              <a:rPr lang="it-IT" dirty="0" err="1">
                <a:latin typeface="Dante" panose="02020502050200020203" pitchFamily="18" charset="0"/>
              </a:rPr>
              <a:t>is</a:t>
            </a:r>
            <a:r>
              <a:rPr lang="it-IT" dirty="0">
                <a:latin typeface="Dante" panose="02020502050200020203" pitchFamily="18" charset="0"/>
              </a:rPr>
              <a:t> </a:t>
            </a:r>
            <a:r>
              <a:rPr lang="it-IT" dirty="0" err="1">
                <a:latin typeface="Dante" panose="02020502050200020203" pitchFamily="18" charset="0"/>
              </a:rPr>
              <a:t>why</a:t>
            </a:r>
            <a:r>
              <a:rPr lang="it-IT" dirty="0">
                <a:latin typeface="Dante" panose="02020502050200020203" pitchFamily="18" charset="0"/>
              </a:rPr>
              <a:t> Ethan </a:t>
            </a:r>
            <a:r>
              <a:rPr lang="it-IT" dirty="0" err="1">
                <a:latin typeface="Dante" panose="02020502050200020203" pitchFamily="18" charset="0"/>
              </a:rPr>
              <a:t>falls</a:t>
            </a:r>
            <a:r>
              <a:rPr lang="it-IT" dirty="0">
                <a:latin typeface="Dante" panose="02020502050200020203" pitchFamily="18" charset="0"/>
              </a:rPr>
              <a:t> in love with Mattie: </a:t>
            </a:r>
            <a:r>
              <a:rPr lang="it-IT" dirty="0" err="1">
                <a:latin typeface="Dante" panose="02020502050200020203" pitchFamily="18" charset="0"/>
              </a:rPr>
              <a:t>she</a:t>
            </a:r>
            <a:r>
              <a:rPr lang="it-IT" dirty="0">
                <a:latin typeface="Dante" panose="02020502050200020203" pitchFamily="18" charset="0"/>
              </a:rPr>
              <a:t> </a:t>
            </a:r>
            <a:r>
              <a:rPr lang="it-IT" dirty="0" err="1">
                <a:latin typeface="Dante" panose="02020502050200020203" pitchFamily="18" charset="0"/>
              </a:rPr>
              <a:t>is</a:t>
            </a:r>
            <a:r>
              <a:rPr lang="it-IT" dirty="0">
                <a:latin typeface="Dante" panose="02020502050200020203" pitchFamily="18" charset="0"/>
              </a:rPr>
              <a:t> </a:t>
            </a:r>
            <a:r>
              <a:rPr lang="it-IT" dirty="0" err="1">
                <a:latin typeface="Dante" panose="02020502050200020203" pitchFamily="18" charset="0"/>
              </a:rPr>
              <a:t>everything</a:t>
            </a:r>
            <a:r>
              <a:rPr lang="it-IT" dirty="0">
                <a:latin typeface="Dante" panose="02020502050200020203" pitchFamily="18" charset="0"/>
              </a:rPr>
              <a:t> </a:t>
            </a:r>
            <a:r>
              <a:rPr lang="it-IT" dirty="0" err="1">
                <a:latin typeface="Dante" panose="02020502050200020203" pitchFamily="18" charset="0"/>
              </a:rPr>
              <a:t>Zeena</a:t>
            </a:r>
            <a:r>
              <a:rPr lang="it-IT" dirty="0">
                <a:latin typeface="Dante" panose="02020502050200020203" pitchFamily="18" charset="0"/>
              </a:rPr>
              <a:t> </a:t>
            </a:r>
            <a:r>
              <a:rPr lang="it-IT" dirty="0" err="1">
                <a:latin typeface="Dante" panose="02020502050200020203" pitchFamily="18" charset="0"/>
              </a:rPr>
              <a:t>is</a:t>
            </a:r>
            <a:r>
              <a:rPr lang="it-IT" dirty="0">
                <a:latin typeface="Dante" panose="02020502050200020203" pitchFamily="18" charset="0"/>
              </a:rPr>
              <a:t> </a:t>
            </a:r>
            <a:r>
              <a:rPr lang="it-IT" dirty="0" err="1">
                <a:latin typeface="Dante" panose="02020502050200020203" pitchFamily="18" charset="0"/>
              </a:rPr>
              <a:t>not</a:t>
            </a:r>
            <a:r>
              <a:rPr lang="it-IT" dirty="0">
                <a:latin typeface="Dante" panose="02020502050200020203" pitchFamily="18" charset="0"/>
              </a:rPr>
              <a:t>.</a:t>
            </a:r>
          </a:p>
          <a:p>
            <a:pPr marL="285750" indent="-285750">
              <a:buFont typeface="Wingdings" panose="05000000000000000000" pitchFamily="2" charset="2"/>
              <a:buChar char="Ø"/>
            </a:pPr>
            <a:endParaRPr lang="it-IT" dirty="0">
              <a:latin typeface="Dante" panose="02020502050200020203" pitchFamily="18" charset="0"/>
            </a:endParaRPr>
          </a:p>
          <a:p>
            <a:pPr marL="285750" indent="-285750">
              <a:buFont typeface="Wingdings" panose="05000000000000000000" pitchFamily="2" charset="2"/>
              <a:buChar char="Ø"/>
            </a:pPr>
            <a:r>
              <a:rPr lang="it-IT" b="1" dirty="0" err="1">
                <a:latin typeface="Dante" panose="02020502050200020203" pitchFamily="18" charset="0"/>
              </a:rPr>
              <a:t>Illness</a:t>
            </a:r>
            <a:r>
              <a:rPr lang="it-IT" dirty="0">
                <a:latin typeface="Dante" panose="02020502050200020203" pitchFamily="18" charset="0"/>
              </a:rPr>
              <a:t>: Ethan </a:t>
            </a:r>
            <a:r>
              <a:rPr lang="it-IT" dirty="0" err="1">
                <a:latin typeface="Dante" panose="02020502050200020203" pitchFamily="18" charset="0"/>
              </a:rPr>
              <a:t>spends</a:t>
            </a:r>
            <a:r>
              <a:rPr lang="it-IT" dirty="0">
                <a:latin typeface="Dante" panose="02020502050200020203" pitchFamily="18" charset="0"/>
              </a:rPr>
              <a:t> </a:t>
            </a:r>
            <a:r>
              <a:rPr lang="it-IT" dirty="0" err="1">
                <a:latin typeface="Dante" panose="02020502050200020203" pitchFamily="18" charset="0"/>
              </a:rPr>
              <a:t>most</a:t>
            </a:r>
            <a:r>
              <a:rPr lang="it-IT" dirty="0">
                <a:latin typeface="Dante" panose="02020502050200020203" pitchFamily="18" charset="0"/>
              </a:rPr>
              <a:t> of </a:t>
            </a:r>
            <a:r>
              <a:rPr lang="it-IT" dirty="0" err="1">
                <a:latin typeface="Dante" panose="02020502050200020203" pitchFamily="18" charset="0"/>
              </a:rPr>
              <a:t>his</a:t>
            </a:r>
            <a:r>
              <a:rPr lang="it-IT" dirty="0">
                <a:latin typeface="Dante" panose="02020502050200020203" pitchFamily="18" charset="0"/>
              </a:rPr>
              <a:t> life taking care of </a:t>
            </a:r>
            <a:r>
              <a:rPr lang="it-IT" dirty="0" err="1">
                <a:latin typeface="Dante" panose="02020502050200020203" pitchFamily="18" charset="0"/>
              </a:rPr>
              <a:t>ill</a:t>
            </a:r>
            <a:r>
              <a:rPr lang="it-IT" dirty="0">
                <a:latin typeface="Dante" panose="02020502050200020203" pitchFamily="18" charset="0"/>
              </a:rPr>
              <a:t> </a:t>
            </a:r>
            <a:r>
              <a:rPr lang="it-IT" dirty="0" err="1">
                <a:latin typeface="Dante" panose="02020502050200020203" pitchFamily="18" charset="0"/>
              </a:rPr>
              <a:t>people</a:t>
            </a:r>
            <a:r>
              <a:rPr lang="it-IT" dirty="0">
                <a:latin typeface="Dante" panose="02020502050200020203" pitchFamily="18" charset="0"/>
              </a:rPr>
              <a:t>: </a:t>
            </a:r>
            <a:r>
              <a:rPr lang="it-IT" dirty="0" err="1">
                <a:latin typeface="Dante" panose="02020502050200020203" pitchFamily="18" charset="0"/>
              </a:rPr>
              <a:t>his</a:t>
            </a:r>
            <a:r>
              <a:rPr lang="it-IT" dirty="0">
                <a:latin typeface="Dante" panose="02020502050200020203" pitchFamily="18" charset="0"/>
              </a:rPr>
              <a:t> mother, Zenobia and </a:t>
            </a:r>
            <a:r>
              <a:rPr lang="it-IT" dirty="0" err="1">
                <a:latin typeface="Dante" panose="02020502050200020203" pitchFamily="18" charset="0"/>
              </a:rPr>
              <a:t>then</a:t>
            </a:r>
            <a:r>
              <a:rPr lang="it-IT" dirty="0">
                <a:latin typeface="Dante" panose="02020502050200020203" pitchFamily="18" charset="0"/>
              </a:rPr>
              <a:t> Mattie. His </a:t>
            </a:r>
            <a:r>
              <a:rPr lang="it-IT" dirty="0" err="1">
                <a:latin typeface="Dante" panose="02020502050200020203" pitchFamily="18" charset="0"/>
              </a:rPr>
              <a:t>disability</a:t>
            </a:r>
            <a:r>
              <a:rPr lang="it-IT" dirty="0">
                <a:latin typeface="Dante" panose="02020502050200020203" pitchFamily="18" charset="0"/>
              </a:rPr>
              <a:t> </a:t>
            </a:r>
            <a:r>
              <a:rPr lang="it-IT" dirty="0" err="1">
                <a:latin typeface="Dante" panose="02020502050200020203" pitchFamily="18" charset="0"/>
              </a:rPr>
              <a:t>represent</a:t>
            </a:r>
            <a:r>
              <a:rPr lang="it-IT" dirty="0">
                <a:latin typeface="Dante" panose="02020502050200020203" pitchFamily="18" charset="0"/>
              </a:rPr>
              <a:t> the last </a:t>
            </a:r>
            <a:r>
              <a:rPr lang="it-IT" dirty="0" err="1">
                <a:latin typeface="Dante" panose="02020502050200020203" pitchFamily="18" charset="0"/>
              </a:rPr>
              <a:t>obstacle</a:t>
            </a:r>
            <a:r>
              <a:rPr lang="it-IT" dirty="0">
                <a:latin typeface="Dante" panose="02020502050200020203" pitchFamily="18" charset="0"/>
              </a:rPr>
              <a:t> to </a:t>
            </a:r>
            <a:r>
              <a:rPr lang="it-IT" dirty="0" err="1">
                <a:latin typeface="Dante" panose="02020502050200020203" pitchFamily="18" charset="0"/>
              </a:rPr>
              <a:t>his</a:t>
            </a:r>
            <a:r>
              <a:rPr lang="it-IT" dirty="0">
                <a:latin typeface="Dante" panose="02020502050200020203" pitchFamily="18" charset="0"/>
              </a:rPr>
              <a:t> </a:t>
            </a:r>
            <a:r>
              <a:rPr lang="it-IT" dirty="0" err="1">
                <a:latin typeface="Dante" panose="02020502050200020203" pitchFamily="18" charset="0"/>
              </a:rPr>
              <a:t>fullfillment</a:t>
            </a:r>
            <a:r>
              <a:rPr lang="it-IT" dirty="0">
                <a:latin typeface="Dante" panose="02020502050200020203" pitchFamily="18" charset="0"/>
              </a:rPr>
              <a:t>. </a:t>
            </a:r>
          </a:p>
          <a:p>
            <a:pPr marL="285750" indent="-285750">
              <a:buFont typeface="Wingdings" panose="05000000000000000000" pitchFamily="2" charset="2"/>
              <a:buChar char="Ø"/>
            </a:pPr>
            <a:endParaRPr lang="it-IT" dirty="0">
              <a:latin typeface="Dante" panose="02020502050200020203" pitchFamily="18" charset="0"/>
            </a:endParaRPr>
          </a:p>
          <a:p>
            <a:pPr marL="285750" indent="-285750">
              <a:buFont typeface="Wingdings" panose="05000000000000000000" pitchFamily="2" charset="2"/>
              <a:buChar char="Ø"/>
            </a:pPr>
            <a:r>
              <a:rPr lang="it-IT" b="1" dirty="0">
                <a:latin typeface="Dante" panose="02020502050200020203" pitchFamily="18" charset="0"/>
              </a:rPr>
              <a:t>Life or Death</a:t>
            </a:r>
            <a:r>
              <a:rPr lang="it-IT" dirty="0">
                <a:latin typeface="Dante" panose="02020502050200020203" pitchFamily="18" charset="0"/>
              </a:rPr>
              <a:t>: At the end of the </a:t>
            </a:r>
            <a:r>
              <a:rPr lang="it-IT" dirty="0" err="1">
                <a:latin typeface="Dante" panose="02020502050200020203" pitchFamily="18" charset="0"/>
              </a:rPr>
              <a:t>novel</a:t>
            </a:r>
            <a:r>
              <a:rPr lang="it-IT" dirty="0">
                <a:latin typeface="Dante" panose="02020502050200020203" pitchFamily="18" charset="0"/>
              </a:rPr>
              <a:t> Ethan and Mattie face a </a:t>
            </a:r>
            <a:r>
              <a:rPr lang="it-IT" dirty="0" err="1">
                <a:latin typeface="Dante" panose="02020502050200020203" pitchFamily="18" charset="0"/>
              </a:rPr>
              <a:t>difficult</a:t>
            </a:r>
            <a:r>
              <a:rPr lang="it-IT" dirty="0">
                <a:latin typeface="Dante" panose="02020502050200020203" pitchFamily="18" charset="0"/>
              </a:rPr>
              <a:t> </a:t>
            </a:r>
            <a:r>
              <a:rPr lang="it-IT" dirty="0" err="1">
                <a:latin typeface="Dante" panose="02020502050200020203" pitchFamily="18" charset="0"/>
              </a:rPr>
              <a:t>choice</a:t>
            </a:r>
            <a:r>
              <a:rPr lang="it-IT" dirty="0">
                <a:latin typeface="Dante" panose="02020502050200020203" pitchFamily="18" charset="0"/>
              </a:rPr>
              <a:t>: </a:t>
            </a:r>
            <a:r>
              <a:rPr lang="it-IT" dirty="0" err="1">
                <a:latin typeface="Dante" panose="02020502050200020203" pitchFamily="18" charset="0"/>
              </a:rPr>
              <a:t>they</a:t>
            </a:r>
            <a:r>
              <a:rPr lang="it-IT" dirty="0">
                <a:latin typeface="Dante" panose="02020502050200020203" pitchFamily="18" charset="0"/>
              </a:rPr>
              <a:t> must decide </a:t>
            </a:r>
            <a:r>
              <a:rPr lang="it-IT" dirty="0" err="1">
                <a:latin typeface="Dante" panose="02020502050200020203" pitchFamily="18" charset="0"/>
              </a:rPr>
              <a:t>between</a:t>
            </a:r>
            <a:r>
              <a:rPr lang="it-IT" dirty="0">
                <a:latin typeface="Dante" panose="02020502050200020203" pitchFamily="18" charset="0"/>
              </a:rPr>
              <a:t> </a:t>
            </a:r>
            <a:r>
              <a:rPr lang="it-IT" dirty="0" err="1">
                <a:latin typeface="Dante" panose="02020502050200020203" pitchFamily="18" charset="0"/>
              </a:rPr>
              <a:t>staying</a:t>
            </a:r>
            <a:r>
              <a:rPr lang="it-IT" dirty="0">
                <a:latin typeface="Dante" panose="02020502050200020203" pitchFamily="18" charset="0"/>
              </a:rPr>
              <a:t> together (by </a:t>
            </a:r>
            <a:r>
              <a:rPr lang="it-IT" dirty="0" err="1">
                <a:latin typeface="Dante" panose="02020502050200020203" pitchFamily="18" charset="0"/>
              </a:rPr>
              <a:t>dying</a:t>
            </a:r>
            <a:r>
              <a:rPr lang="it-IT" dirty="0">
                <a:latin typeface="Dante" panose="02020502050200020203" pitchFamily="18" charset="0"/>
              </a:rPr>
              <a:t>) or living far </a:t>
            </a:r>
            <a:r>
              <a:rPr lang="it-IT" dirty="0" err="1">
                <a:latin typeface="Dante" panose="02020502050200020203" pitchFamily="18" charset="0"/>
              </a:rPr>
              <a:t>away</a:t>
            </a:r>
            <a:r>
              <a:rPr lang="it-IT" dirty="0">
                <a:latin typeface="Dante" panose="02020502050200020203" pitchFamily="18" charset="0"/>
              </a:rPr>
              <a:t> from </a:t>
            </a:r>
            <a:r>
              <a:rPr lang="it-IT" dirty="0" err="1">
                <a:latin typeface="Dante" panose="02020502050200020203" pitchFamily="18" charset="0"/>
              </a:rPr>
              <a:t>each</a:t>
            </a:r>
            <a:r>
              <a:rPr lang="it-IT" dirty="0">
                <a:latin typeface="Dante" panose="02020502050200020203" pitchFamily="18" charset="0"/>
              </a:rPr>
              <a:t> other. </a:t>
            </a:r>
          </a:p>
        </p:txBody>
      </p:sp>
    </p:spTree>
    <p:extLst>
      <p:ext uri="{BB962C8B-B14F-4D97-AF65-F5344CB8AC3E}">
        <p14:creationId xmlns:p14="http://schemas.microsoft.com/office/powerpoint/2010/main" val="386937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9303C2C1-5CA1-4803-A6B7-C1FCE8D90F98}"/>
              </a:ext>
            </a:extLst>
          </p:cNvPr>
          <p:cNvSpPr/>
          <p:nvPr/>
        </p:nvSpPr>
        <p:spPr>
          <a:xfrm>
            <a:off x="0" y="0"/>
            <a:ext cx="12192000" cy="6858000"/>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4274020-57CE-4029-8C1E-0ED2695DEAA4}"/>
              </a:ext>
            </a:extLst>
          </p:cNvPr>
          <p:cNvSpPr txBox="1"/>
          <p:nvPr/>
        </p:nvSpPr>
        <p:spPr>
          <a:xfrm>
            <a:off x="1762812" y="173003"/>
            <a:ext cx="8568965" cy="769441"/>
          </a:xfrm>
          <a:prstGeom prst="rect">
            <a:avLst/>
          </a:prstGeom>
          <a:noFill/>
          <a:ln w="19050">
            <a:solidFill>
              <a:schemeClr val="tx1"/>
            </a:solidFill>
          </a:ln>
        </p:spPr>
        <p:txBody>
          <a:bodyPr wrap="square" rtlCol="0">
            <a:spAutoFit/>
          </a:bodyPr>
          <a:lstStyle/>
          <a:p>
            <a:pPr algn="ctr"/>
            <a:r>
              <a:rPr lang="it-IT" sz="4400" dirty="0">
                <a:latin typeface="Dante" panose="02020502050200020203" pitchFamily="18" charset="0"/>
              </a:rPr>
              <a:t>The </a:t>
            </a:r>
            <a:r>
              <a:rPr lang="it-IT" sz="4400" dirty="0" err="1">
                <a:latin typeface="Dante" panose="02020502050200020203" pitchFamily="18" charset="0"/>
              </a:rPr>
              <a:t>descriptions</a:t>
            </a:r>
            <a:r>
              <a:rPr lang="it-IT" sz="4400" dirty="0">
                <a:latin typeface="Dante" panose="02020502050200020203" pitchFamily="18" charset="0"/>
              </a:rPr>
              <a:t> and </a:t>
            </a:r>
            <a:r>
              <a:rPr lang="it-IT" sz="4400" dirty="0" err="1">
                <a:latin typeface="Dante" panose="02020502050200020203" pitchFamily="18" charset="0"/>
              </a:rPr>
              <a:t>their</a:t>
            </a:r>
            <a:r>
              <a:rPr lang="it-IT" sz="4400" dirty="0">
                <a:latin typeface="Dante" panose="02020502050200020203" pitchFamily="18" charset="0"/>
              </a:rPr>
              <a:t> </a:t>
            </a:r>
            <a:r>
              <a:rPr lang="it-IT" sz="4400" dirty="0" err="1">
                <a:latin typeface="Dante" panose="02020502050200020203" pitchFamily="18" charset="0"/>
              </a:rPr>
              <a:t>functions</a:t>
            </a:r>
            <a:endParaRPr lang="it-IT" sz="4400" dirty="0">
              <a:latin typeface="Dante" panose="02020502050200020203" pitchFamily="18" charset="0"/>
            </a:endParaRPr>
          </a:p>
        </p:txBody>
      </p:sp>
      <p:sp>
        <p:nvSpPr>
          <p:cNvPr id="4" name="CasellaDiTesto 3">
            <a:extLst>
              <a:ext uri="{FF2B5EF4-FFF2-40B4-BE49-F238E27FC236}">
                <a16:creationId xmlns:a16="http://schemas.microsoft.com/office/drawing/2014/main" id="{B209B125-BA92-47BE-98F7-26A91E9740BA}"/>
              </a:ext>
            </a:extLst>
          </p:cNvPr>
          <p:cNvSpPr txBox="1"/>
          <p:nvPr/>
        </p:nvSpPr>
        <p:spPr>
          <a:xfrm>
            <a:off x="81699" y="1225689"/>
            <a:ext cx="12028602" cy="5632311"/>
          </a:xfrm>
          <a:prstGeom prst="rect">
            <a:avLst/>
          </a:prstGeom>
          <a:noFill/>
        </p:spPr>
        <p:txBody>
          <a:bodyPr wrap="square" rtlCol="0">
            <a:spAutoFit/>
          </a:bodyPr>
          <a:lstStyle/>
          <a:p>
            <a:pPr marL="342900" indent="-342900">
              <a:buFont typeface="Wingdings" panose="05000000000000000000" pitchFamily="2" charset="2"/>
              <a:buChar char="Ø"/>
            </a:pPr>
            <a:r>
              <a:rPr lang="it-IT" sz="2400" dirty="0">
                <a:latin typeface="Dante" panose="02020502050200020203" pitchFamily="18" charset="0"/>
              </a:rPr>
              <a:t>The language </a:t>
            </a:r>
            <a:r>
              <a:rPr lang="it-IT" sz="2400" dirty="0" err="1">
                <a:latin typeface="Dante" panose="02020502050200020203" pitchFamily="18" charset="0"/>
              </a:rPr>
              <a:t>used</a:t>
            </a:r>
            <a:r>
              <a:rPr lang="it-IT" sz="2400" dirty="0">
                <a:latin typeface="Dante" panose="02020502050200020203" pitchFamily="18" charset="0"/>
              </a:rPr>
              <a:t> by the </a:t>
            </a:r>
            <a:r>
              <a:rPr lang="it-IT" sz="2400" dirty="0" err="1">
                <a:latin typeface="Dante" panose="02020502050200020203" pitchFamily="18" charset="0"/>
              </a:rPr>
              <a:t>writer</a:t>
            </a:r>
            <a:r>
              <a:rPr lang="it-IT" sz="2400" dirty="0">
                <a:latin typeface="Dante" panose="02020502050200020203" pitchFamily="18" charset="0"/>
              </a:rPr>
              <a:t> </a:t>
            </a:r>
            <a:r>
              <a:rPr lang="it-IT" sz="2400" dirty="0" err="1">
                <a:latin typeface="Dante" panose="02020502050200020203" pitchFamily="18" charset="0"/>
              </a:rPr>
              <a:t>is</a:t>
            </a:r>
            <a:r>
              <a:rPr lang="it-IT" sz="2400" dirty="0">
                <a:latin typeface="Dante" panose="02020502050200020203" pitchFamily="18" charset="0"/>
              </a:rPr>
              <a:t> </a:t>
            </a:r>
            <a:r>
              <a:rPr lang="it-IT" sz="2400" dirty="0" err="1">
                <a:latin typeface="Dante" panose="02020502050200020203" pitchFamily="18" charset="0"/>
              </a:rPr>
              <a:t>highly</a:t>
            </a:r>
            <a:r>
              <a:rPr lang="it-IT" sz="2400" dirty="0">
                <a:latin typeface="Dante" panose="02020502050200020203" pitchFamily="18" charset="0"/>
              </a:rPr>
              <a:t> </a:t>
            </a:r>
            <a:r>
              <a:rPr lang="it-IT" sz="2400" b="1" dirty="0" err="1">
                <a:latin typeface="Dante" panose="02020502050200020203" pitchFamily="18" charset="0"/>
              </a:rPr>
              <a:t>descriptive</a:t>
            </a:r>
            <a:r>
              <a:rPr lang="it-IT" sz="2400" dirty="0">
                <a:latin typeface="Dante" panose="02020502050200020203" pitchFamily="18" charset="0"/>
              </a:rPr>
              <a:t> and </a:t>
            </a:r>
            <a:r>
              <a:rPr lang="it-IT" sz="2400" b="1" dirty="0" err="1">
                <a:latin typeface="Dante" panose="02020502050200020203" pitchFamily="18" charset="0"/>
              </a:rPr>
              <a:t>detailed</a:t>
            </a:r>
            <a:r>
              <a:rPr lang="it-IT" sz="2400" dirty="0">
                <a:latin typeface="Dante" panose="02020502050200020203" pitchFamily="18" charset="0"/>
              </a:rPr>
              <a:t>;</a:t>
            </a:r>
          </a:p>
          <a:p>
            <a:pPr marL="342900" indent="-342900">
              <a:buFont typeface="Wingdings" panose="05000000000000000000" pitchFamily="2" charset="2"/>
              <a:buChar char="Ø"/>
            </a:pPr>
            <a:endParaRPr lang="it-IT" sz="2400" dirty="0">
              <a:latin typeface="Dante" panose="02020502050200020203" pitchFamily="18" charset="0"/>
            </a:endParaRPr>
          </a:p>
          <a:p>
            <a:pPr marL="342900" indent="-342900">
              <a:buFont typeface="Wingdings" panose="05000000000000000000" pitchFamily="2" charset="2"/>
              <a:buChar char="Ø"/>
            </a:pPr>
            <a:r>
              <a:rPr lang="it-IT" sz="2400" dirty="0">
                <a:latin typeface="Dante" panose="02020502050200020203" pitchFamily="18" charset="0"/>
              </a:rPr>
              <a:t>The </a:t>
            </a:r>
            <a:r>
              <a:rPr lang="it-IT" sz="2400" dirty="0" err="1">
                <a:latin typeface="Dante" panose="02020502050200020203" pitchFamily="18" charset="0"/>
              </a:rPr>
              <a:t>writer</a:t>
            </a:r>
            <a:r>
              <a:rPr lang="it-IT" sz="2400" dirty="0">
                <a:latin typeface="Dante" panose="02020502050200020203" pitchFamily="18" charset="0"/>
              </a:rPr>
              <a:t> </a:t>
            </a:r>
            <a:r>
              <a:rPr lang="it-IT" sz="2400" dirty="0" err="1">
                <a:latin typeface="Dante" panose="02020502050200020203" pitchFamily="18" charset="0"/>
              </a:rPr>
              <a:t>especially</a:t>
            </a:r>
            <a:r>
              <a:rPr lang="it-IT" sz="2400" dirty="0">
                <a:latin typeface="Dante" panose="02020502050200020203" pitchFamily="18" charset="0"/>
              </a:rPr>
              <a:t> </a:t>
            </a:r>
            <a:r>
              <a:rPr lang="it-IT" sz="2400" dirty="0" err="1">
                <a:latin typeface="Dante" panose="02020502050200020203" pitchFamily="18" charset="0"/>
              </a:rPr>
              <a:t>describes</a:t>
            </a:r>
            <a:r>
              <a:rPr lang="it-IT" sz="2400" dirty="0">
                <a:latin typeface="Dante" panose="02020502050200020203" pitchFamily="18" charset="0"/>
              </a:rPr>
              <a:t> the </a:t>
            </a:r>
            <a:r>
              <a:rPr lang="it-IT" sz="2400" b="1" dirty="0" err="1">
                <a:latin typeface="Dante" panose="02020502050200020203" pitchFamily="18" charset="0"/>
              </a:rPr>
              <a:t>environment</a:t>
            </a:r>
            <a:r>
              <a:rPr lang="it-IT" sz="2400" dirty="0">
                <a:latin typeface="Dante" panose="02020502050200020203" pitchFamily="18" charset="0"/>
              </a:rPr>
              <a:t> and weather conditions: </a:t>
            </a:r>
            <a:r>
              <a:rPr lang="it-IT" sz="2400" dirty="0" err="1">
                <a:latin typeface="Dante" panose="02020502050200020203" pitchFamily="18" charset="0"/>
              </a:rPr>
              <a:t>winter</a:t>
            </a:r>
            <a:r>
              <a:rPr lang="it-IT" sz="2400" dirty="0">
                <a:latin typeface="Dante" panose="02020502050200020203" pitchFamily="18" charset="0"/>
              </a:rPr>
              <a:t> season and </a:t>
            </a:r>
            <a:r>
              <a:rPr lang="it-IT" sz="2400" dirty="0" err="1">
                <a:latin typeface="Dante" panose="02020502050200020203" pitchFamily="18" charset="0"/>
              </a:rPr>
              <a:t>its</a:t>
            </a:r>
            <a:r>
              <a:rPr lang="it-IT" sz="2400" dirty="0">
                <a:latin typeface="Dante" panose="02020502050200020203" pitchFamily="18" charset="0"/>
              </a:rPr>
              <a:t> </a:t>
            </a:r>
            <a:r>
              <a:rPr lang="it-IT" sz="2400" dirty="0" err="1">
                <a:latin typeface="Dante" panose="02020502050200020203" pitchFamily="18" charset="0"/>
              </a:rPr>
              <a:t>cold</a:t>
            </a:r>
            <a:r>
              <a:rPr lang="it-IT" sz="2400" dirty="0">
                <a:latin typeface="Dante" panose="02020502050200020203" pitchFamily="18" charset="0"/>
              </a:rPr>
              <a:t> and </a:t>
            </a:r>
            <a:r>
              <a:rPr lang="it-IT" sz="2400" dirty="0" err="1">
                <a:latin typeface="Dante" panose="02020502050200020203" pitchFamily="18" charset="0"/>
              </a:rPr>
              <a:t>snowy</a:t>
            </a:r>
            <a:r>
              <a:rPr lang="it-IT" sz="2400" dirty="0">
                <a:latin typeface="Dante" panose="02020502050200020203" pitchFamily="18" charset="0"/>
              </a:rPr>
              <a:t> </a:t>
            </a:r>
            <a:r>
              <a:rPr lang="it-IT" sz="2400" dirty="0" err="1">
                <a:latin typeface="Dante" panose="02020502050200020203" pitchFamily="18" charset="0"/>
              </a:rPr>
              <a:t>climate</a:t>
            </a:r>
            <a:r>
              <a:rPr lang="it-IT" sz="2400" dirty="0">
                <a:latin typeface="Dante" panose="02020502050200020203" pitchFamily="18" charset="0"/>
              </a:rPr>
              <a:t> </a:t>
            </a:r>
            <a:r>
              <a:rPr lang="it-IT" sz="2400" dirty="0" err="1">
                <a:latin typeface="Dante" panose="02020502050200020203" pitchFamily="18" charset="0"/>
              </a:rPr>
              <a:t>psychologically</a:t>
            </a:r>
            <a:r>
              <a:rPr lang="it-IT" sz="2400" dirty="0">
                <a:latin typeface="Dante" panose="02020502050200020203" pitchFamily="18" charset="0"/>
              </a:rPr>
              <a:t> and </a:t>
            </a:r>
            <a:r>
              <a:rPr lang="it-IT" sz="2400" dirty="0" err="1">
                <a:latin typeface="Dante" panose="02020502050200020203" pitchFamily="18" charset="0"/>
              </a:rPr>
              <a:t>emotionally</a:t>
            </a:r>
            <a:r>
              <a:rPr lang="it-IT" sz="2400" dirty="0">
                <a:latin typeface="Dante" panose="02020502050200020203" pitchFamily="18" charset="0"/>
              </a:rPr>
              <a:t> </a:t>
            </a:r>
            <a:r>
              <a:rPr lang="it-IT" sz="2400" dirty="0" err="1">
                <a:latin typeface="Dante" panose="02020502050200020203" pitchFamily="18" charset="0"/>
              </a:rPr>
              <a:t>represents</a:t>
            </a:r>
            <a:r>
              <a:rPr lang="it-IT" sz="2400" dirty="0">
                <a:latin typeface="Dante" panose="02020502050200020203" pitchFamily="18" charset="0"/>
              </a:rPr>
              <a:t> the story and the characters’ feelings; the oppressive and concrete force of </a:t>
            </a:r>
            <a:r>
              <a:rPr lang="it-IT" sz="2400" dirty="0" err="1">
                <a:latin typeface="Dante" panose="02020502050200020203" pitchFamily="18" charset="0"/>
              </a:rPr>
              <a:t>climate</a:t>
            </a:r>
            <a:r>
              <a:rPr lang="it-IT" sz="2400" dirty="0">
                <a:latin typeface="Dante" panose="02020502050200020203" pitchFamily="18" charset="0"/>
              </a:rPr>
              <a:t> </a:t>
            </a:r>
            <a:r>
              <a:rPr lang="it-IT" sz="2400" dirty="0" err="1">
                <a:latin typeface="Dante" panose="02020502050200020203" pitchFamily="18" charset="0"/>
              </a:rPr>
              <a:t>is</a:t>
            </a:r>
            <a:r>
              <a:rPr lang="it-IT" sz="2400" dirty="0">
                <a:latin typeface="Dante" panose="02020502050200020203" pitchFamily="18" charset="0"/>
              </a:rPr>
              <a:t> </a:t>
            </a:r>
            <a:r>
              <a:rPr lang="it-IT" sz="2400" dirty="0" err="1">
                <a:latin typeface="Dante" panose="02020502050200020203" pitchFamily="18" charset="0"/>
              </a:rPr>
              <a:t>strenghten</a:t>
            </a:r>
            <a:r>
              <a:rPr lang="it-IT" sz="2400" dirty="0">
                <a:latin typeface="Dante" panose="02020502050200020203" pitchFamily="18" charset="0"/>
              </a:rPr>
              <a:t> by the </a:t>
            </a:r>
            <a:r>
              <a:rPr lang="it-IT" sz="2400" dirty="0" err="1">
                <a:latin typeface="Dante" panose="02020502050200020203" pitchFamily="18" charset="0"/>
              </a:rPr>
              <a:t>sentence</a:t>
            </a:r>
            <a:r>
              <a:rPr lang="it-IT" sz="2400" dirty="0">
                <a:latin typeface="Dante" panose="02020502050200020203" pitchFamily="18" charset="0"/>
              </a:rPr>
              <a:t> «</a:t>
            </a:r>
            <a:r>
              <a:rPr lang="it-IT" sz="2400" i="1" dirty="0" err="1">
                <a:latin typeface="Dante" panose="02020502050200020203" pitchFamily="18" charset="0"/>
              </a:rPr>
              <a:t>He’s</a:t>
            </a:r>
            <a:r>
              <a:rPr lang="it-IT" sz="2400" i="1" dirty="0">
                <a:latin typeface="Dante" panose="02020502050200020203" pitchFamily="18" charset="0"/>
              </a:rPr>
              <a:t> </a:t>
            </a:r>
            <a:r>
              <a:rPr lang="it-IT" sz="2400" i="1" dirty="0" err="1">
                <a:latin typeface="Dante" panose="02020502050200020203" pitchFamily="18" charset="0"/>
              </a:rPr>
              <a:t>been</a:t>
            </a:r>
            <a:r>
              <a:rPr lang="it-IT" sz="2400" i="1" dirty="0">
                <a:latin typeface="Dante" panose="02020502050200020203" pitchFamily="18" charset="0"/>
              </a:rPr>
              <a:t> in </a:t>
            </a:r>
            <a:r>
              <a:rPr lang="it-IT" sz="2400" i="1" dirty="0" err="1">
                <a:latin typeface="Dante" panose="02020502050200020203" pitchFamily="18" charset="0"/>
              </a:rPr>
              <a:t>Starkfield</a:t>
            </a:r>
            <a:r>
              <a:rPr lang="it-IT" sz="2400" i="1" dirty="0">
                <a:latin typeface="Dante" panose="02020502050200020203" pitchFamily="18" charset="0"/>
              </a:rPr>
              <a:t> </a:t>
            </a:r>
            <a:r>
              <a:rPr lang="it-IT" sz="2400" i="1" dirty="0" err="1">
                <a:latin typeface="Dante" panose="02020502050200020203" pitchFamily="18" charset="0"/>
              </a:rPr>
              <a:t>too</a:t>
            </a:r>
            <a:r>
              <a:rPr lang="it-IT" sz="2400" i="1" dirty="0">
                <a:latin typeface="Dante" panose="02020502050200020203" pitchFamily="18" charset="0"/>
              </a:rPr>
              <a:t> </a:t>
            </a:r>
            <a:r>
              <a:rPr lang="it-IT" sz="2400" i="1" dirty="0" err="1">
                <a:latin typeface="Dante" panose="02020502050200020203" pitchFamily="18" charset="0"/>
              </a:rPr>
              <a:t>many</a:t>
            </a:r>
            <a:r>
              <a:rPr lang="it-IT" sz="2400" i="1" dirty="0">
                <a:latin typeface="Dante" panose="02020502050200020203" pitchFamily="18" charset="0"/>
              </a:rPr>
              <a:t> </a:t>
            </a:r>
            <a:r>
              <a:rPr lang="it-IT" sz="2400" i="1" dirty="0" err="1">
                <a:latin typeface="Dante" panose="02020502050200020203" pitchFamily="18" charset="0"/>
              </a:rPr>
              <a:t>winters</a:t>
            </a:r>
            <a:r>
              <a:rPr lang="it-IT" sz="2400" dirty="0">
                <a:latin typeface="Dante" panose="02020502050200020203" pitchFamily="18" charset="0"/>
              </a:rPr>
              <a:t>»: </a:t>
            </a:r>
            <a:r>
              <a:rPr lang="it-IT" sz="2400" dirty="0" err="1">
                <a:latin typeface="Dante" panose="02020502050200020203" pitchFamily="18" charset="0"/>
              </a:rPr>
              <a:t>winter</a:t>
            </a:r>
            <a:r>
              <a:rPr lang="it-IT" sz="2400" dirty="0">
                <a:latin typeface="Dante" panose="02020502050200020203" pitchFamily="18" charset="0"/>
              </a:rPr>
              <a:t> </a:t>
            </a:r>
            <a:r>
              <a:rPr lang="it-IT" sz="2400" dirty="0" err="1">
                <a:latin typeface="Dante" panose="02020502050200020203" pitchFamily="18" charset="0"/>
              </a:rPr>
              <a:t>is</a:t>
            </a:r>
            <a:r>
              <a:rPr lang="it-IT" sz="2400" dirty="0">
                <a:latin typeface="Dante" panose="02020502050200020203" pitchFamily="18" charset="0"/>
              </a:rPr>
              <a:t> </a:t>
            </a:r>
            <a:r>
              <a:rPr lang="it-IT" sz="2400" dirty="0" err="1">
                <a:latin typeface="Dante" panose="02020502050200020203" pitchFamily="18" charset="0"/>
              </a:rPr>
              <a:t>both</a:t>
            </a:r>
            <a:r>
              <a:rPr lang="it-IT" sz="2400" dirty="0">
                <a:latin typeface="Dante" panose="02020502050200020203" pitchFamily="18" charset="0"/>
              </a:rPr>
              <a:t> a physical and </a:t>
            </a:r>
            <a:r>
              <a:rPr lang="it-IT" sz="2400" dirty="0" err="1">
                <a:latin typeface="Dante" panose="02020502050200020203" pitchFamily="18" charset="0"/>
              </a:rPr>
              <a:t>psichologically</a:t>
            </a:r>
            <a:r>
              <a:rPr lang="it-IT" sz="2400" dirty="0">
                <a:latin typeface="Dante" panose="02020502050200020203" pitchFamily="18" charset="0"/>
              </a:rPr>
              <a:t> </a:t>
            </a:r>
            <a:r>
              <a:rPr lang="it-IT" sz="2400" dirty="0" err="1">
                <a:latin typeface="Dante" panose="02020502050200020203" pitchFamily="18" charset="0"/>
              </a:rPr>
              <a:t>obstacle</a:t>
            </a:r>
            <a:r>
              <a:rPr lang="it-IT" sz="2400" dirty="0">
                <a:latin typeface="Dante" panose="02020502050200020203" pitchFamily="18" charset="0"/>
              </a:rPr>
              <a:t>;</a:t>
            </a:r>
          </a:p>
          <a:p>
            <a:pPr marL="342900" indent="-342900">
              <a:buFont typeface="Wingdings" panose="05000000000000000000" pitchFamily="2" charset="2"/>
              <a:buChar char="Ø"/>
            </a:pPr>
            <a:endParaRPr lang="it-IT" sz="2400" dirty="0">
              <a:latin typeface="Dante" panose="02020502050200020203" pitchFamily="18" charset="0"/>
            </a:endParaRPr>
          </a:p>
          <a:p>
            <a:pPr marL="342900" indent="-342900">
              <a:buFont typeface="Wingdings" panose="05000000000000000000" pitchFamily="2" charset="2"/>
              <a:buChar char="Ø"/>
            </a:pPr>
            <a:r>
              <a:rPr lang="it-IT" sz="2400" dirty="0" err="1">
                <a:latin typeface="Dante" panose="02020502050200020203" pitchFamily="18" charset="0"/>
              </a:rPr>
              <a:t>As</a:t>
            </a:r>
            <a:r>
              <a:rPr lang="it-IT" sz="2400" dirty="0">
                <a:latin typeface="Dante" panose="02020502050200020203" pitchFamily="18" charset="0"/>
              </a:rPr>
              <a:t> </a:t>
            </a:r>
            <a:r>
              <a:rPr lang="it-IT" sz="2400" dirty="0" err="1">
                <a:latin typeface="Dante" panose="02020502050200020203" pitchFamily="18" charset="0"/>
              </a:rPr>
              <a:t>regards</a:t>
            </a:r>
            <a:r>
              <a:rPr lang="it-IT" sz="2400" dirty="0">
                <a:latin typeface="Dante" panose="02020502050200020203" pitchFamily="18" charset="0"/>
              </a:rPr>
              <a:t> </a:t>
            </a:r>
            <a:r>
              <a:rPr lang="it-IT" sz="2400" b="1" dirty="0">
                <a:latin typeface="Dante" panose="02020502050200020203" pitchFamily="18" charset="0"/>
              </a:rPr>
              <a:t>characters’ </a:t>
            </a:r>
            <a:r>
              <a:rPr lang="it-IT" sz="2400" b="1" dirty="0" err="1">
                <a:latin typeface="Dante" panose="02020502050200020203" pitchFamily="18" charset="0"/>
              </a:rPr>
              <a:t>descriptions</a:t>
            </a:r>
            <a:r>
              <a:rPr lang="it-IT" sz="2400" dirty="0">
                <a:latin typeface="Dante" panose="02020502050200020203" pitchFamily="18" charset="0"/>
              </a:rPr>
              <a:t>, </a:t>
            </a:r>
            <a:r>
              <a:rPr lang="it-IT" sz="2400" dirty="0" err="1">
                <a:latin typeface="Dante" panose="02020502050200020203" pitchFamily="18" charset="0"/>
              </a:rPr>
              <a:t>they</a:t>
            </a:r>
            <a:r>
              <a:rPr lang="it-IT" sz="2400" dirty="0">
                <a:latin typeface="Dante" panose="02020502050200020203" pitchFamily="18" charset="0"/>
              </a:rPr>
              <a:t> can be </a:t>
            </a:r>
            <a:r>
              <a:rPr lang="it-IT" sz="2400" dirty="0" err="1">
                <a:latin typeface="Dante" panose="02020502050200020203" pitchFamily="18" charset="0"/>
              </a:rPr>
              <a:t>defined</a:t>
            </a:r>
            <a:r>
              <a:rPr lang="it-IT" sz="2400" dirty="0">
                <a:latin typeface="Dante" panose="02020502050200020203" pitchFamily="18" charset="0"/>
              </a:rPr>
              <a:t> by </a:t>
            </a:r>
            <a:r>
              <a:rPr lang="it-IT" sz="2400" b="1" dirty="0" err="1">
                <a:latin typeface="Dante" panose="02020502050200020203" pitchFamily="18" charset="0"/>
              </a:rPr>
              <a:t>different</a:t>
            </a:r>
            <a:r>
              <a:rPr lang="it-IT" sz="2400" b="1" dirty="0">
                <a:latin typeface="Dante" panose="02020502050200020203" pitchFamily="18" charset="0"/>
              </a:rPr>
              <a:t> </a:t>
            </a:r>
            <a:r>
              <a:rPr lang="it-IT" sz="2400" b="1" dirty="0" err="1">
                <a:latin typeface="Dante" panose="02020502050200020203" pitchFamily="18" charset="0"/>
              </a:rPr>
              <a:t>elements</a:t>
            </a:r>
            <a:r>
              <a:rPr lang="it-IT" sz="2400" dirty="0">
                <a:latin typeface="Dante" panose="02020502050200020203" pitchFamily="18" charset="0"/>
              </a:rPr>
              <a:t>: Ethan </a:t>
            </a:r>
            <a:r>
              <a:rPr lang="it-IT" sz="2400" dirty="0" err="1">
                <a:latin typeface="Dante" panose="02020502050200020203" pitchFamily="18" charset="0"/>
              </a:rPr>
              <a:t>is</a:t>
            </a:r>
            <a:r>
              <a:rPr lang="it-IT" sz="2400" dirty="0">
                <a:latin typeface="Dante" panose="02020502050200020203" pitchFamily="18" charset="0"/>
              </a:rPr>
              <a:t> </a:t>
            </a:r>
            <a:r>
              <a:rPr lang="it-IT" sz="2400" dirty="0" err="1">
                <a:latin typeface="Dante" panose="02020502050200020203" pitchFamily="18" charset="0"/>
              </a:rPr>
              <a:t>described</a:t>
            </a:r>
            <a:r>
              <a:rPr lang="it-IT" sz="2400" dirty="0">
                <a:latin typeface="Dante" panose="02020502050200020203" pitchFamily="18" charset="0"/>
              </a:rPr>
              <a:t> </a:t>
            </a:r>
            <a:r>
              <a:rPr lang="it-IT" sz="2400" dirty="0" err="1">
                <a:latin typeface="Dante" panose="02020502050200020203" pitchFamily="18" charset="0"/>
              </a:rPr>
              <a:t>through</a:t>
            </a:r>
            <a:r>
              <a:rPr lang="it-IT" sz="2400" dirty="0">
                <a:latin typeface="Dante" panose="02020502050200020203" pitchFamily="18" charset="0"/>
              </a:rPr>
              <a:t> </a:t>
            </a:r>
            <a:r>
              <a:rPr lang="it-IT" sz="2400" dirty="0" err="1">
                <a:latin typeface="Dante" panose="02020502050200020203" pitchFamily="18" charset="0"/>
              </a:rPr>
              <a:t>his</a:t>
            </a:r>
            <a:r>
              <a:rPr lang="it-IT" sz="2400" dirty="0">
                <a:latin typeface="Dante" panose="02020502050200020203" pitchFamily="18" charset="0"/>
              </a:rPr>
              <a:t> actions, words, physical </a:t>
            </a:r>
            <a:r>
              <a:rPr lang="it-IT" sz="2400" dirty="0" err="1">
                <a:latin typeface="Dante" panose="02020502050200020203" pitchFamily="18" charset="0"/>
              </a:rPr>
              <a:t>appearance</a:t>
            </a:r>
            <a:r>
              <a:rPr lang="it-IT" sz="2400" dirty="0">
                <a:latin typeface="Dante" panose="02020502050200020203" pitchFamily="18" charset="0"/>
              </a:rPr>
              <a:t>, </a:t>
            </a:r>
            <a:r>
              <a:rPr lang="it-IT" sz="2400" dirty="0" err="1">
                <a:latin typeface="Dante" panose="02020502050200020203" pitchFamily="18" charset="0"/>
              </a:rPr>
              <a:t>habits</a:t>
            </a:r>
            <a:r>
              <a:rPr lang="it-IT" sz="2400" dirty="0">
                <a:latin typeface="Dante" panose="02020502050200020203" pitchFamily="18" charset="0"/>
              </a:rPr>
              <a:t> and </a:t>
            </a:r>
            <a:r>
              <a:rPr lang="it-IT" sz="2400" dirty="0" err="1">
                <a:latin typeface="Dante" panose="02020502050200020203" pitchFamily="18" charset="0"/>
              </a:rPr>
              <a:t>thoughts</a:t>
            </a:r>
            <a:r>
              <a:rPr lang="it-IT" sz="2400" dirty="0">
                <a:latin typeface="Dante" panose="02020502050200020203" pitchFamily="18" charset="0"/>
              </a:rPr>
              <a:t>, </a:t>
            </a:r>
            <a:r>
              <a:rPr lang="it-IT" sz="2400" dirty="0" err="1">
                <a:latin typeface="Dante" panose="02020502050200020203" pitchFamily="18" charset="0"/>
              </a:rPr>
              <a:t>whereas</a:t>
            </a:r>
            <a:r>
              <a:rPr lang="it-IT" sz="2400" dirty="0">
                <a:latin typeface="Dante" panose="02020502050200020203" pitchFamily="18" charset="0"/>
              </a:rPr>
              <a:t> Zenobia </a:t>
            </a:r>
            <a:r>
              <a:rPr lang="it-IT" sz="2400" dirty="0" err="1">
                <a:latin typeface="Dante" panose="02020502050200020203" pitchFamily="18" charset="0"/>
              </a:rPr>
              <a:t>is</a:t>
            </a:r>
            <a:r>
              <a:rPr lang="it-IT" sz="2400" dirty="0">
                <a:latin typeface="Dante" panose="02020502050200020203" pitchFamily="18" charset="0"/>
              </a:rPr>
              <a:t> </a:t>
            </a:r>
            <a:r>
              <a:rPr lang="it-IT" sz="2400" dirty="0" err="1">
                <a:latin typeface="Dante" panose="02020502050200020203" pitchFamily="18" charset="0"/>
              </a:rPr>
              <a:t>only</a:t>
            </a:r>
            <a:r>
              <a:rPr lang="it-IT" sz="2400" dirty="0">
                <a:latin typeface="Dante" panose="02020502050200020203" pitchFamily="18" charset="0"/>
              </a:rPr>
              <a:t> </a:t>
            </a:r>
            <a:r>
              <a:rPr lang="it-IT" sz="2400" dirty="0" err="1">
                <a:latin typeface="Dante" panose="02020502050200020203" pitchFamily="18" charset="0"/>
              </a:rPr>
              <a:t>defined</a:t>
            </a:r>
            <a:r>
              <a:rPr lang="it-IT" sz="2400" dirty="0">
                <a:latin typeface="Dante" panose="02020502050200020203" pitchFamily="18" charset="0"/>
              </a:rPr>
              <a:t> by </a:t>
            </a:r>
            <a:r>
              <a:rPr lang="it-IT" sz="2400" dirty="0" err="1">
                <a:latin typeface="Dante" panose="02020502050200020203" pitchFamily="18" charset="0"/>
              </a:rPr>
              <a:t>her</a:t>
            </a:r>
            <a:r>
              <a:rPr lang="it-IT" sz="2400" dirty="0">
                <a:latin typeface="Dante" panose="02020502050200020203" pitchFamily="18" charset="0"/>
              </a:rPr>
              <a:t> actions and some </a:t>
            </a:r>
            <a:r>
              <a:rPr lang="it-IT" sz="2400" dirty="0" err="1">
                <a:latin typeface="Dante" panose="02020502050200020203" pitchFamily="18" charset="0"/>
              </a:rPr>
              <a:t>dialogues</a:t>
            </a:r>
            <a:r>
              <a:rPr lang="it-IT" sz="2400" dirty="0">
                <a:latin typeface="Dante" panose="02020502050200020203" pitchFamily="18" charset="0"/>
              </a:rPr>
              <a:t>. The </a:t>
            </a:r>
            <a:r>
              <a:rPr lang="it-IT" sz="2400" dirty="0" err="1">
                <a:latin typeface="Dante" panose="02020502050200020203" pitchFamily="18" charset="0"/>
              </a:rPr>
              <a:t>descriptive</a:t>
            </a:r>
            <a:r>
              <a:rPr lang="it-IT" sz="2400" dirty="0">
                <a:latin typeface="Dante" panose="02020502050200020203" pitchFamily="18" charset="0"/>
              </a:rPr>
              <a:t> </a:t>
            </a:r>
            <a:r>
              <a:rPr lang="it-IT" sz="2400" dirty="0" err="1">
                <a:latin typeface="Dante" panose="02020502050200020203" pitchFamily="18" charset="0"/>
              </a:rPr>
              <a:t>elements</a:t>
            </a:r>
            <a:r>
              <a:rPr lang="it-IT" sz="2400" dirty="0">
                <a:latin typeface="Dante" panose="02020502050200020203" pitchFamily="18" charset="0"/>
              </a:rPr>
              <a:t> </a:t>
            </a:r>
            <a:r>
              <a:rPr lang="it-IT" sz="2400" dirty="0" err="1">
                <a:latin typeface="Dante" panose="02020502050200020203" pitchFamily="18" charset="0"/>
              </a:rPr>
              <a:t>influence</a:t>
            </a:r>
            <a:r>
              <a:rPr lang="it-IT" sz="2400" dirty="0">
                <a:latin typeface="Dante" panose="02020502050200020203" pitchFamily="18" charset="0"/>
              </a:rPr>
              <a:t> the </a:t>
            </a:r>
            <a:r>
              <a:rPr lang="it-IT" sz="2400" dirty="0" err="1">
                <a:latin typeface="Dante" panose="02020502050200020203" pitchFamily="18" charset="0"/>
              </a:rPr>
              <a:t>reader’s</a:t>
            </a:r>
            <a:r>
              <a:rPr lang="it-IT" sz="2400" dirty="0">
                <a:latin typeface="Dante" panose="02020502050200020203" pitchFamily="18" charset="0"/>
              </a:rPr>
              <a:t> opinion </a:t>
            </a:r>
            <a:r>
              <a:rPr lang="it-IT" sz="2400" dirty="0" err="1">
                <a:latin typeface="Dante" panose="02020502050200020203" pitchFamily="18" charset="0"/>
              </a:rPr>
              <a:t>about</a:t>
            </a:r>
            <a:r>
              <a:rPr lang="it-IT" sz="2400" dirty="0">
                <a:latin typeface="Dante" panose="02020502050200020203" pitchFamily="18" charset="0"/>
              </a:rPr>
              <a:t> the character. </a:t>
            </a:r>
          </a:p>
          <a:p>
            <a:pPr marL="342900" indent="-342900">
              <a:buFont typeface="Wingdings" panose="05000000000000000000" pitchFamily="2" charset="2"/>
              <a:buChar char="Ø"/>
            </a:pPr>
            <a:endParaRPr lang="it-IT" sz="2400" dirty="0">
              <a:latin typeface="Dante" panose="02020502050200020203" pitchFamily="18" charset="0"/>
            </a:endParaRPr>
          </a:p>
          <a:p>
            <a:pPr marL="342900" indent="-342900">
              <a:buFont typeface="Wingdings" panose="05000000000000000000" pitchFamily="2" charset="2"/>
              <a:buChar char="Ø"/>
            </a:pPr>
            <a:r>
              <a:rPr lang="it-IT" sz="2400" dirty="0">
                <a:latin typeface="Dante" panose="02020502050200020203" pitchFamily="18" charset="0"/>
              </a:rPr>
              <a:t>Thanks to the </a:t>
            </a:r>
            <a:r>
              <a:rPr lang="it-IT" sz="2400" dirty="0" err="1">
                <a:latin typeface="Dante" panose="02020502050200020203" pitchFamily="18" charset="0"/>
              </a:rPr>
              <a:t>detailed</a:t>
            </a:r>
            <a:r>
              <a:rPr lang="it-IT" sz="2400" dirty="0">
                <a:latin typeface="Dante" panose="02020502050200020203" pitchFamily="18" charset="0"/>
              </a:rPr>
              <a:t> </a:t>
            </a:r>
            <a:r>
              <a:rPr lang="it-IT" sz="2400" dirty="0" err="1">
                <a:latin typeface="Dante" panose="02020502050200020203" pitchFamily="18" charset="0"/>
              </a:rPr>
              <a:t>descriptions</a:t>
            </a:r>
            <a:r>
              <a:rPr lang="it-IT" sz="2400" dirty="0">
                <a:latin typeface="Dante" panose="02020502050200020203" pitchFamily="18" charset="0"/>
              </a:rPr>
              <a:t>, the </a:t>
            </a:r>
            <a:r>
              <a:rPr lang="it-IT" sz="2400" dirty="0" err="1">
                <a:latin typeface="Dante" panose="02020502050200020203" pitchFamily="18" charset="0"/>
              </a:rPr>
              <a:t>reader</a:t>
            </a:r>
            <a:r>
              <a:rPr lang="it-IT" sz="2400" dirty="0">
                <a:latin typeface="Dante" panose="02020502050200020203" pitchFamily="18" charset="0"/>
              </a:rPr>
              <a:t> </a:t>
            </a:r>
            <a:r>
              <a:rPr lang="it-IT" sz="2400" dirty="0" err="1">
                <a:latin typeface="Dante" panose="02020502050200020203" pitchFamily="18" charset="0"/>
              </a:rPr>
              <a:t>is</a:t>
            </a:r>
            <a:r>
              <a:rPr lang="it-IT" sz="2400" dirty="0">
                <a:latin typeface="Dante" panose="02020502050200020203" pitchFamily="18" charset="0"/>
              </a:rPr>
              <a:t> </a:t>
            </a:r>
            <a:r>
              <a:rPr lang="it-IT" sz="2400" dirty="0" err="1">
                <a:latin typeface="Dante" panose="02020502050200020203" pitchFamily="18" charset="0"/>
              </a:rPr>
              <a:t>able</a:t>
            </a:r>
            <a:r>
              <a:rPr lang="it-IT" sz="2400" dirty="0">
                <a:latin typeface="Dante" panose="02020502050200020203" pitchFamily="18" charset="0"/>
              </a:rPr>
              <a:t> to </a:t>
            </a:r>
            <a:r>
              <a:rPr lang="it-IT" sz="2400" b="1" dirty="0" err="1">
                <a:latin typeface="Dante" panose="02020502050200020203" pitchFamily="18" charset="0"/>
              </a:rPr>
              <a:t>identify</a:t>
            </a:r>
            <a:r>
              <a:rPr lang="it-IT" sz="2400" dirty="0">
                <a:latin typeface="Dante" panose="02020502050200020203" pitchFamily="18" charset="0"/>
              </a:rPr>
              <a:t> with the characters. </a:t>
            </a:r>
          </a:p>
          <a:p>
            <a:pPr marL="342900" indent="-342900">
              <a:buFont typeface="Wingdings" panose="05000000000000000000" pitchFamily="2" charset="2"/>
              <a:buChar char="Ø"/>
            </a:pPr>
            <a:endParaRPr lang="it-IT" sz="2400" dirty="0">
              <a:latin typeface="Dante" panose="02020502050200020203" pitchFamily="18" charset="0"/>
            </a:endParaRPr>
          </a:p>
          <a:p>
            <a:pPr marL="342900" indent="-342900">
              <a:buFont typeface="Wingdings" panose="05000000000000000000" pitchFamily="2" charset="2"/>
              <a:buChar char="Ø"/>
            </a:pPr>
            <a:endParaRPr lang="it-IT" sz="2400" dirty="0">
              <a:latin typeface="Dante" panose="02020502050200020203" pitchFamily="18" charset="0"/>
            </a:endParaRPr>
          </a:p>
        </p:txBody>
      </p:sp>
    </p:spTree>
    <p:extLst>
      <p:ext uri="{BB962C8B-B14F-4D97-AF65-F5344CB8AC3E}">
        <p14:creationId xmlns:p14="http://schemas.microsoft.com/office/powerpoint/2010/main" val="152578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6014B463-4D1A-4205-9D05-A21AD92A85D4}"/>
              </a:ext>
            </a:extLst>
          </p:cNvPr>
          <p:cNvSpPr/>
          <p:nvPr/>
        </p:nvSpPr>
        <p:spPr>
          <a:xfrm>
            <a:off x="0" y="0"/>
            <a:ext cx="12192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93FFC8DB-164A-4C86-B229-636F254F38C5}"/>
              </a:ext>
            </a:extLst>
          </p:cNvPr>
          <p:cNvSpPr txBox="1"/>
          <p:nvPr/>
        </p:nvSpPr>
        <p:spPr>
          <a:xfrm>
            <a:off x="3074709" y="201851"/>
            <a:ext cx="6042581" cy="769441"/>
          </a:xfrm>
          <a:prstGeom prst="rect">
            <a:avLst/>
          </a:prstGeom>
          <a:noFill/>
          <a:ln w="19050">
            <a:solidFill>
              <a:schemeClr val="tx1"/>
            </a:solidFill>
          </a:ln>
        </p:spPr>
        <p:txBody>
          <a:bodyPr wrap="square" rtlCol="0">
            <a:spAutoFit/>
          </a:bodyPr>
          <a:lstStyle/>
          <a:p>
            <a:pPr algn="ctr"/>
            <a:r>
              <a:rPr lang="it-IT" sz="4400" dirty="0">
                <a:latin typeface="Dante" panose="02020502050200020203" pitchFamily="18" charset="0"/>
              </a:rPr>
              <a:t>Narrative </a:t>
            </a:r>
            <a:r>
              <a:rPr lang="it-IT" sz="4400" dirty="0" err="1">
                <a:latin typeface="Dante" panose="02020502050200020203" pitchFamily="18" charset="0"/>
              </a:rPr>
              <a:t>scheme</a:t>
            </a:r>
            <a:endParaRPr lang="it-IT" sz="4400" dirty="0">
              <a:latin typeface="Dante" panose="02020502050200020203" pitchFamily="18" charset="0"/>
            </a:endParaRPr>
          </a:p>
        </p:txBody>
      </p:sp>
      <p:graphicFrame>
        <p:nvGraphicFramePr>
          <p:cNvPr id="6" name="Diagramma 5">
            <a:extLst>
              <a:ext uri="{FF2B5EF4-FFF2-40B4-BE49-F238E27FC236}">
                <a16:creationId xmlns:a16="http://schemas.microsoft.com/office/drawing/2014/main" id="{63EF4814-1E86-407F-AF87-ED5FE66260A7}"/>
              </a:ext>
            </a:extLst>
          </p:cNvPr>
          <p:cNvGraphicFramePr/>
          <p:nvPr>
            <p:extLst>
              <p:ext uri="{D42A27DB-BD31-4B8C-83A1-F6EECF244321}">
                <p14:modId xmlns:p14="http://schemas.microsoft.com/office/powerpoint/2010/main" val="519867943"/>
              </p:ext>
            </p:extLst>
          </p:nvPr>
        </p:nvGraphicFramePr>
        <p:xfrm>
          <a:off x="2188654" y="117593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a:extLst>
              <a:ext uri="{FF2B5EF4-FFF2-40B4-BE49-F238E27FC236}">
                <a16:creationId xmlns:a16="http://schemas.microsoft.com/office/drawing/2014/main" id="{72B460F4-80B6-493B-A2A0-0B5356D4DB68}"/>
              </a:ext>
            </a:extLst>
          </p:cNvPr>
          <p:cNvPicPr>
            <a:picLocks noChangeAspect="1"/>
          </p:cNvPicPr>
          <p:nvPr/>
        </p:nvPicPr>
        <p:blipFill>
          <a:blip r:embed="rId7"/>
          <a:stretch>
            <a:fillRect/>
          </a:stretch>
        </p:blipFill>
        <p:spPr>
          <a:xfrm>
            <a:off x="0" y="0"/>
            <a:ext cx="2188654" cy="2115495"/>
          </a:xfrm>
          <a:prstGeom prst="rect">
            <a:avLst/>
          </a:prstGeom>
        </p:spPr>
      </p:pic>
    </p:spTree>
    <p:extLst>
      <p:ext uri="{BB962C8B-B14F-4D97-AF65-F5344CB8AC3E}">
        <p14:creationId xmlns:p14="http://schemas.microsoft.com/office/powerpoint/2010/main" val="114630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B9F20FF9-CCFD-4FD6-A336-C2059C877AB1}"/>
              </a:ext>
            </a:extLst>
          </p:cNvPr>
          <p:cNvSpPr/>
          <p:nvPr/>
        </p:nvSpPr>
        <p:spPr>
          <a:xfrm>
            <a:off x="0" y="0"/>
            <a:ext cx="12192000" cy="6858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B53266C1-10F6-45FD-9AF7-91403E65D8ED}"/>
              </a:ext>
            </a:extLst>
          </p:cNvPr>
          <p:cNvSpPr txBox="1"/>
          <p:nvPr/>
        </p:nvSpPr>
        <p:spPr>
          <a:xfrm>
            <a:off x="3144729" y="172716"/>
            <a:ext cx="5902541" cy="769441"/>
          </a:xfrm>
          <a:prstGeom prst="rect">
            <a:avLst/>
          </a:prstGeom>
          <a:noFill/>
          <a:ln w="19050">
            <a:solidFill>
              <a:schemeClr val="tx1"/>
            </a:solidFill>
          </a:ln>
        </p:spPr>
        <p:txBody>
          <a:bodyPr wrap="square" rtlCol="0">
            <a:spAutoFit/>
          </a:bodyPr>
          <a:lstStyle/>
          <a:p>
            <a:pPr algn="ctr"/>
            <a:r>
              <a:rPr lang="it-IT" sz="4400" dirty="0">
                <a:latin typeface="Dante" panose="02020502050200020203" pitchFamily="18" charset="0"/>
              </a:rPr>
              <a:t>Narrative </a:t>
            </a:r>
            <a:r>
              <a:rPr lang="it-IT" sz="4400" dirty="0" err="1">
                <a:latin typeface="Dante" panose="02020502050200020203" pitchFamily="18" charset="0"/>
              </a:rPr>
              <a:t>scheme</a:t>
            </a:r>
            <a:endParaRPr lang="it-IT" sz="4400" dirty="0">
              <a:latin typeface="Dante" panose="02020502050200020203" pitchFamily="18" charset="0"/>
            </a:endParaRPr>
          </a:p>
        </p:txBody>
      </p:sp>
      <p:graphicFrame>
        <p:nvGraphicFramePr>
          <p:cNvPr id="6" name="Diagramma 5">
            <a:extLst>
              <a:ext uri="{FF2B5EF4-FFF2-40B4-BE49-F238E27FC236}">
                <a16:creationId xmlns:a16="http://schemas.microsoft.com/office/drawing/2014/main" id="{2D1B1FA4-4B2E-4064-AD30-72C6CE7CC10E}"/>
              </a:ext>
            </a:extLst>
          </p:cNvPr>
          <p:cNvGraphicFramePr/>
          <p:nvPr>
            <p:extLst>
              <p:ext uri="{D42A27DB-BD31-4B8C-83A1-F6EECF244321}">
                <p14:modId xmlns:p14="http://schemas.microsoft.com/office/powerpoint/2010/main" val="611973126"/>
              </p:ext>
            </p:extLst>
          </p:nvPr>
        </p:nvGraphicFramePr>
        <p:xfrm>
          <a:off x="2133600" y="11057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magine 4">
            <a:extLst>
              <a:ext uri="{FF2B5EF4-FFF2-40B4-BE49-F238E27FC236}">
                <a16:creationId xmlns:a16="http://schemas.microsoft.com/office/drawing/2014/main" id="{E83A6262-7B9F-4641-B5A0-3AA539FF6A04}"/>
              </a:ext>
            </a:extLst>
          </p:cNvPr>
          <p:cNvPicPr>
            <a:picLocks noChangeAspect="1"/>
          </p:cNvPicPr>
          <p:nvPr/>
        </p:nvPicPr>
        <p:blipFill>
          <a:blip r:embed="rId7"/>
          <a:stretch>
            <a:fillRect/>
          </a:stretch>
        </p:blipFill>
        <p:spPr>
          <a:xfrm>
            <a:off x="0" y="0"/>
            <a:ext cx="2188654" cy="2115495"/>
          </a:xfrm>
          <a:prstGeom prst="rect">
            <a:avLst/>
          </a:prstGeom>
        </p:spPr>
      </p:pic>
    </p:spTree>
    <p:extLst>
      <p:ext uri="{BB962C8B-B14F-4D97-AF65-F5344CB8AC3E}">
        <p14:creationId xmlns:p14="http://schemas.microsoft.com/office/powerpoint/2010/main" val="664210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A4B62192-1DF7-4D5B-ACB7-E0D808301880}"/>
              </a:ext>
            </a:extLst>
          </p:cNvPr>
          <p:cNvSpPr/>
          <p:nvPr/>
        </p:nvSpPr>
        <p:spPr>
          <a:xfrm>
            <a:off x="-81280" y="0"/>
            <a:ext cx="12192000" cy="6858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B28C2A4F-EBC8-4DD2-AAB9-DA80D40AF772}"/>
              </a:ext>
            </a:extLst>
          </p:cNvPr>
          <p:cNvSpPr txBox="1"/>
          <p:nvPr/>
        </p:nvSpPr>
        <p:spPr>
          <a:xfrm>
            <a:off x="2249864" y="100147"/>
            <a:ext cx="7692272" cy="769441"/>
          </a:xfrm>
          <a:prstGeom prst="rect">
            <a:avLst/>
          </a:prstGeom>
          <a:noFill/>
          <a:ln w="19050">
            <a:solidFill>
              <a:schemeClr val="tx1"/>
            </a:solidFill>
          </a:ln>
        </p:spPr>
        <p:txBody>
          <a:bodyPr wrap="square" rtlCol="0">
            <a:spAutoFit/>
          </a:bodyPr>
          <a:lstStyle/>
          <a:p>
            <a:pPr algn="ctr"/>
            <a:r>
              <a:rPr lang="it-IT" sz="4400" dirty="0">
                <a:latin typeface="Dante" panose="02020502050200020203" pitchFamily="18" charset="0"/>
              </a:rPr>
              <a:t>  The </a:t>
            </a:r>
            <a:r>
              <a:rPr lang="it-IT" sz="4400" dirty="0" err="1">
                <a:latin typeface="Dante" panose="02020502050200020203" pitchFamily="18" charset="0"/>
              </a:rPr>
              <a:t>theme</a:t>
            </a:r>
            <a:r>
              <a:rPr lang="it-IT" sz="4400" dirty="0">
                <a:latin typeface="Dante" panose="02020502050200020203" pitchFamily="18" charset="0"/>
              </a:rPr>
              <a:t> of Love in the </a:t>
            </a:r>
            <a:r>
              <a:rPr lang="it-IT" sz="4400" dirty="0" err="1">
                <a:latin typeface="Dante" panose="02020502050200020203" pitchFamily="18" charset="0"/>
              </a:rPr>
              <a:t>novel</a:t>
            </a:r>
            <a:endParaRPr lang="it-IT" sz="4400" dirty="0">
              <a:latin typeface="Dante" panose="02020502050200020203" pitchFamily="18" charset="0"/>
            </a:endParaRPr>
          </a:p>
        </p:txBody>
      </p:sp>
      <p:pic>
        <p:nvPicPr>
          <p:cNvPr id="7" name="Immagine 6">
            <a:extLst>
              <a:ext uri="{FF2B5EF4-FFF2-40B4-BE49-F238E27FC236}">
                <a16:creationId xmlns:a16="http://schemas.microsoft.com/office/drawing/2014/main" id="{85EFEF48-6054-403E-B37D-FF25EBFC87FF}"/>
              </a:ext>
            </a:extLst>
          </p:cNvPr>
          <p:cNvPicPr>
            <a:picLocks noChangeAspect="1"/>
          </p:cNvPicPr>
          <p:nvPr/>
        </p:nvPicPr>
        <p:blipFill>
          <a:blip r:embed="rId2"/>
          <a:stretch>
            <a:fillRect/>
          </a:stretch>
        </p:blipFill>
        <p:spPr>
          <a:xfrm>
            <a:off x="4108768" y="1157922"/>
            <a:ext cx="5429250" cy="3038475"/>
          </a:xfrm>
          <a:prstGeom prst="rect">
            <a:avLst/>
          </a:prstGeom>
          <a:effectLst>
            <a:glow rad="152400">
              <a:schemeClr val="accent1">
                <a:alpha val="40000"/>
              </a:schemeClr>
            </a:glow>
            <a:softEdge rad="50800"/>
          </a:effectLst>
        </p:spPr>
      </p:pic>
      <p:pic>
        <p:nvPicPr>
          <p:cNvPr id="9" name="Immagine 8">
            <a:extLst>
              <a:ext uri="{FF2B5EF4-FFF2-40B4-BE49-F238E27FC236}">
                <a16:creationId xmlns:a16="http://schemas.microsoft.com/office/drawing/2014/main" id="{36E9782B-20F8-48EE-9CF6-1F69AFAB304D}"/>
              </a:ext>
            </a:extLst>
          </p:cNvPr>
          <p:cNvPicPr>
            <a:picLocks noChangeAspect="1"/>
          </p:cNvPicPr>
          <p:nvPr/>
        </p:nvPicPr>
        <p:blipFill>
          <a:blip r:embed="rId3"/>
          <a:stretch>
            <a:fillRect/>
          </a:stretch>
        </p:blipFill>
        <p:spPr>
          <a:xfrm>
            <a:off x="7916485" y="3631088"/>
            <a:ext cx="4051302" cy="3038476"/>
          </a:xfrm>
          <a:prstGeom prst="rect">
            <a:avLst/>
          </a:prstGeom>
          <a:effectLst>
            <a:glow rad="152400">
              <a:schemeClr val="accent1">
                <a:alpha val="40000"/>
              </a:schemeClr>
            </a:glow>
            <a:softEdge rad="50800"/>
          </a:effectLst>
        </p:spPr>
      </p:pic>
      <p:sp>
        <p:nvSpPr>
          <p:cNvPr id="4" name="CasellaDiTesto 3">
            <a:extLst>
              <a:ext uri="{FF2B5EF4-FFF2-40B4-BE49-F238E27FC236}">
                <a16:creationId xmlns:a16="http://schemas.microsoft.com/office/drawing/2014/main" id="{DF5CDC38-A4E9-4C71-B923-75EAAB89C1D7}"/>
              </a:ext>
            </a:extLst>
          </p:cNvPr>
          <p:cNvSpPr txBox="1"/>
          <p:nvPr/>
        </p:nvSpPr>
        <p:spPr>
          <a:xfrm>
            <a:off x="81279" y="1084082"/>
            <a:ext cx="3884555" cy="3139321"/>
          </a:xfrm>
          <a:prstGeom prst="rect">
            <a:avLst/>
          </a:prstGeom>
          <a:noFill/>
        </p:spPr>
        <p:txBody>
          <a:bodyPr wrap="square" rtlCol="0">
            <a:spAutoFit/>
          </a:bodyPr>
          <a:lstStyle/>
          <a:p>
            <a:pPr algn="just"/>
            <a:r>
              <a:rPr lang="it-IT" b="1" dirty="0" err="1">
                <a:latin typeface="Dante" panose="02020502050200020203" pitchFamily="18" charset="0"/>
              </a:rPr>
              <a:t>Ethan’s</a:t>
            </a:r>
            <a:r>
              <a:rPr lang="it-IT" b="1" dirty="0">
                <a:latin typeface="Dante" panose="02020502050200020203" pitchFamily="18" charset="0"/>
              </a:rPr>
              <a:t> love for Mattie</a:t>
            </a:r>
            <a:r>
              <a:rPr lang="it-IT" dirty="0">
                <a:latin typeface="Dante" panose="02020502050200020203" pitchFamily="18" charset="0"/>
              </a:rPr>
              <a:t>: the </a:t>
            </a:r>
            <a:r>
              <a:rPr lang="it-IT" dirty="0" err="1">
                <a:latin typeface="Dante" panose="02020502050200020203" pitchFamily="18" charset="0"/>
              </a:rPr>
              <a:t>young</a:t>
            </a:r>
            <a:r>
              <a:rPr lang="it-IT" dirty="0">
                <a:latin typeface="Dante" panose="02020502050200020203" pitchFamily="18" charset="0"/>
              </a:rPr>
              <a:t> girl </a:t>
            </a:r>
            <a:r>
              <a:rPr lang="it-IT" dirty="0" err="1">
                <a:latin typeface="Dante" panose="02020502050200020203" pitchFamily="18" charset="0"/>
              </a:rPr>
              <a:t>represents</a:t>
            </a:r>
            <a:r>
              <a:rPr lang="it-IT" dirty="0">
                <a:latin typeface="Dante" panose="02020502050200020203" pitchFamily="18" charset="0"/>
              </a:rPr>
              <a:t> freedom and </a:t>
            </a:r>
            <a:r>
              <a:rPr lang="it-IT" dirty="0" err="1">
                <a:latin typeface="Dante" panose="02020502050200020203" pitchFamily="18" charset="0"/>
              </a:rPr>
              <a:t>youthfullness</a:t>
            </a:r>
            <a:r>
              <a:rPr lang="it-IT" dirty="0">
                <a:latin typeface="Dante" panose="02020502050200020203" pitchFamily="18" charset="0"/>
              </a:rPr>
              <a:t> to the </a:t>
            </a:r>
            <a:r>
              <a:rPr lang="it-IT" dirty="0" err="1">
                <a:latin typeface="Dante" panose="02020502050200020203" pitchFamily="18" charset="0"/>
              </a:rPr>
              <a:t>protagonists</a:t>
            </a:r>
            <a:r>
              <a:rPr lang="it-IT" dirty="0">
                <a:latin typeface="Dante" panose="02020502050200020203" pitchFamily="18" charset="0"/>
              </a:rPr>
              <a:t>.</a:t>
            </a:r>
          </a:p>
          <a:p>
            <a:pPr algn="just"/>
            <a:r>
              <a:rPr lang="it-IT" b="1" dirty="0" err="1">
                <a:latin typeface="Dante" panose="02020502050200020203" pitchFamily="18" charset="0"/>
              </a:rPr>
              <a:t>Mattie’s</a:t>
            </a:r>
            <a:r>
              <a:rPr lang="it-IT" b="1" dirty="0">
                <a:latin typeface="Dante" panose="02020502050200020203" pitchFamily="18" charset="0"/>
              </a:rPr>
              <a:t> love for Ethan</a:t>
            </a:r>
            <a:r>
              <a:rPr lang="it-IT" dirty="0">
                <a:latin typeface="Dante" panose="02020502050200020203" pitchFamily="18" charset="0"/>
              </a:rPr>
              <a:t>: </a:t>
            </a:r>
            <a:r>
              <a:rPr lang="it-IT" dirty="0" err="1">
                <a:latin typeface="Dante" panose="02020502050200020203" pitchFamily="18" charset="0"/>
              </a:rPr>
              <a:t>Mattie’s</a:t>
            </a:r>
            <a:r>
              <a:rPr lang="it-IT" dirty="0">
                <a:latin typeface="Dante" panose="02020502050200020203" pitchFamily="18" charset="0"/>
              </a:rPr>
              <a:t> feelings are </a:t>
            </a:r>
            <a:r>
              <a:rPr lang="it-IT" dirty="0" err="1">
                <a:latin typeface="Dante" panose="02020502050200020203" pitchFamily="18" charset="0"/>
              </a:rPr>
              <a:t>naive</a:t>
            </a:r>
            <a:r>
              <a:rPr lang="it-IT" dirty="0">
                <a:latin typeface="Dante" panose="02020502050200020203" pitchFamily="18" charset="0"/>
              </a:rPr>
              <a:t>, fresh and </a:t>
            </a:r>
            <a:r>
              <a:rPr lang="it-IT" dirty="0" err="1">
                <a:latin typeface="Dante" panose="02020502050200020203" pitchFamily="18" charset="0"/>
              </a:rPr>
              <a:t>enthusiastic</a:t>
            </a:r>
            <a:r>
              <a:rPr lang="it-IT" dirty="0">
                <a:latin typeface="Dante" panose="02020502050200020203" pitchFamily="18" charset="0"/>
              </a:rPr>
              <a:t>.</a:t>
            </a:r>
          </a:p>
          <a:p>
            <a:pPr algn="just"/>
            <a:endParaRPr lang="it-IT" dirty="0">
              <a:latin typeface="Dante" panose="02020502050200020203" pitchFamily="18" charset="0"/>
            </a:endParaRPr>
          </a:p>
          <a:p>
            <a:pPr algn="just"/>
            <a:r>
              <a:rPr lang="it-IT" dirty="0">
                <a:latin typeface="Dante" panose="02020502050200020203" pitchFamily="18" charset="0"/>
                <a:sym typeface="Wingdings" panose="05000000000000000000" pitchFamily="2" charset="2"/>
              </a:rPr>
              <a:t> </a:t>
            </a:r>
            <a:r>
              <a:rPr lang="it-IT" dirty="0" err="1">
                <a:latin typeface="Dante" panose="02020502050200020203" pitchFamily="18" charset="0"/>
              </a:rPr>
              <a:t>Their</a:t>
            </a:r>
            <a:r>
              <a:rPr lang="it-IT" dirty="0">
                <a:latin typeface="Dante" panose="02020502050200020203" pitchFamily="18" charset="0"/>
              </a:rPr>
              <a:t> love story </a:t>
            </a:r>
            <a:r>
              <a:rPr lang="it-IT" dirty="0" err="1">
                <a:latin typeface="Dante" panose="02020502050200020203" pitchFamily="18" charset="0"/>
              </a:rPr>
              <a:t>is</a:t>
            </a:r>
            <a:r>
              <a:rPr lang="it-IT" dirty="0">
                <a:latin typeface="Dante" panose="02020502050200020203" pitchFamily="18" charset="0"/>
              </a:rPr>
              <a:t> passionate and sincere, </a:t>
            </a:r>
            <a:r>
              <a:rPr lang="it-IT" dirty="0" err="1">
                <a:latin typeface="Dante" panose="02020502050200020203" pitchFamily="18" charset="0"/>
              </a:rPr>
              <a:t>even</a:t>
            </a:r>
            <a:r>
              <a:rPr lang="it-IT" dirty="0">
                <a:latin typeface="Dante" panose="02020502050200020203" pitchFamily="18" charset="0"/>
              </a:rPr>
              <a:t> </a:t>
            </a:r>
            <a:r>
              <a:rPr lang="it-IT" dirty="0" err="1">
                <a:latin typeface="Dante" panose="02020502050200020203" pitchFamily="18" charset="0"/>
              </a:rPr>
              <a:t>if</a:t>
            </a:r>
            <a:r>
              <a:rPr lang="it-IT" dirty="0">
                <a:latin typeface="Dante" panose="02020502050200020203" pitchFamily="18" charset="0"/>
              </a:rPr>
              <a:t> </a:t>
            </a:r>
            <a:r>
              <a:rPr lang="it-IT" dirty="0" err="1">
                <a:latin typeface="Dante" panose="02020502050200020203" pitchFamily="18" charset="0"/>
              </a:rPr>
              <a:t>they</a:t>
            </a:r>
            <a:r>
              <a:rPr lang="it-IT" dirty="0">
                <a:latin typeface="Dante" panose="02020502050200020203" pitchFamily="18" charset="0"/>
              </a:rPr>
              <a:t> are </a:t>
            </a:r>
            <a:r>
              <a:rPr lang="it-IT" dirty="0" err="1">
                <a:latin typeface="Dante" panose="02020502050200020203" pitchFamily="18" charset="0"/>
              </a:rPr>
              <a:t>not</a:t>
            </a:r>
            <a:r>
              <a:rPr lang="it-IT" dirty="0">
                <a:latin typeface="Dante" panose="02020502050200020203" pitchFamily="18" charset="0"/>
              </a:rPr>
              <a:t> </a:t>
            </a:r>
            <a:r>
              <a:rPr lang="it-IT" dirty="0" err="1">
                <a:latin typeface="Dante" panose="02020502050200020203" pitchFamily="18" charset="0"/>
              </a:rPr>
              <a:t>able</a:t>
            </a:r>
            <a:r>
              <a:rPr lang="it-IT" dirty="0">
                <a:latin typeface="Dante" panose="02020502050200020203" pitchFamily="18" charset="0"/>
              </a:rPr>
              <a:t> to </a:t>
            </a:r>
            <a:r>
              <a:rPr lang="it-IT" dirty="0" err="1">
                <a:latin typeface="Dante" panose="02020502050200020203" pitchFamily="18" charset="0"/>
              </a:rPr>
              <a:t>physically</a:t>
            </a:r>
            <a:r>
              <a:rPr lang="it-IT" dirty="0">
                <a:latin typeface="Dante" panose="02020502050200020203" pitchFamily="18" charset="0"/>
              </a:rPr>
              <a:t> express </a:t>
            </a:r>
            <a:r>
              <a:rPr lang="it-IT" dirty="0" err="1">
                <a:latin typeface="Dante" panose="02020502050200020203" pitchFamily="18" charset="0"/>
              </a:rPr>
              <a:t>it</a:t>
            </a:r>
            <a:r>
              <a:rPr lang="it-IT" dirty="0">
                <a:latin typeface="Dante" panose="02020502050200020203" pitchFamily="18" charset="0"/>
              </a:rPr>
              <a:t>. The </a:t>
            </a:r>
            <a:r>
              <a:rPr lang="it-IT" dirty="0" err="1">
                <a:latin typeface="Dante" panose="02020502050200020203" pitchFamily="18" charset="0"/>
              </a:rPr>
              <a:t>impossibility</a:t>
            </a:r>
            <a:r>
              <a:rPr lang="it-IT" dirty="0">
                <a:latin typeface="Dante" panose="02020502050200020203" pitchFamily="18" charset="0"/>
              </a:rPr>
              <a:t> of </a:t>
            </a:r>
            <a:r>
              <a:rPr lang="it-IT" dirty="0" err="1">
                <a:latin typeface="Dante" panose="02020502050200020203" pitchFamily="18" charset="0"/>
              </a:rPr>
              <a:t>this</a:t>
            </a:r>
            <a:r>
              <a:rPr lang="it-IT" dirty="0">
                <a:latin typeface="Dante" panose="02020502050200020203" pitchFamily="18" charset="0"/>
              </a:rPr>
              <a:t> love </a:t>
            </a:r>
            <a:r>
              <a:rPr lang="it-IT" dirty="0" err="1">
                <a:latin typeface="Dante" panose="02020502050200020203" pitchFamily="18" charset="0"/>
              </a:rPr>
              <a:t>is</a:t>
            </a:r>
            <a:r>
              <a:rPr lang="it-IT" dirty="0">
                <a:latin typeface="Dante" panose="02020502050200020203" pitchFamily="18" charset="0"/>
              </a:rPr>
              <a:t> the </a:t>
            </a:r>
            <a:r>
              <a:rPr lang="it-IT" dirty="0" err="1">
                <a:latin typeface="Dante" panose="02020502050200020203" pitchFamily="18" charset="0"/>
              </a:rPr>
              <a:t>reason</a:t>
            </a:r>
            <a:r>
              <a:rPr lang="it-IT" dirty="0">
                <a:latin typeface="Dante" panose="02020502050200020203" pitchFamily="18" charset="0"/>
              </a:rPr>
              <a:t> </a:t>
            </a:r>
            <a:r>
              <a:rPr lang="it-IT" dirty="0" err="1">
                <a:latin typeface="Dante" panose="02020502050200020203" pitchFamily="18" charset="0"/>
              </a:rPr>
              <a:t>why</a:t>
            </a:r>
            <a:r>
              <a:rPr lang="it-IT" dirty="0">
                <a:latin typeface="Dante" panose="02020502050200020203" pitchFamily="18" charset="0"/>
              </a:rPr>
              <a:t> </a:t>
            </a:r>
            <a:r>
              <a:rPr lang="it-IT" dirty="0" err="1">
                <a:latin typeface="Dante" panose="02020502050200020203" pitchFamily="18" charset="0"/>
              </a:rPr>
              <a:t>it’s</a:t>
            </a:r>
            <a:r>
              <a:rPr lang="it-IT" dirty="0">
                <a:latin typeface="Dante" panose="02020502050200020203" pitchFamily="18" charset="0"/>
              </a:rPr>
              <a:t> so strong and deep. </a:t>
            </a:r>
          </a:p>
        </p:txBody>
      </p:sp>
      <p:sp>
        <p:nvSpPr>
          <p:cNvPr id="5" name="CasellaDiTesto 4">
            <a:extLst>
              <a:ext uri="{FF2B5EF4-FFF2-40B4-BE49-F238E27FC236}">
                <a16:creationId xmlns:a16="http://schemas.microsoft.com/office/drawing/2014/main" id="{A38506A6-9442-46E4-BB5D-08597403C3BD}"/>
              </a:ext>
            </a:extLst>
          </p:cNvPr>
          <p:cNvSpPr txBox="1"/>
          <p:nvPr/>
        </p:nvSpPr>
        <p:spPr>
          <a:xfrm>
            <a:off x="150829" y="4468305"/>
            <a:ext cx="7503736" cy="1477328"/>
          </a:xfrm>
          <a:prstGeom prst="rect">
            <a:avLst/>
          </a:prstGeom>
          <a:noFill/>
        </p:spPr>
        <p:txBody>
          <a:bodyPr wrap="square" rtlCol="0">
            <a:spAutoFit/>
          </a:bodyPr>
          <a:lstStyle/>
          <a:p>
            <a:r>
              <a:rPr lang="it-IT" b="1" dirty="0">
                <a:latin typeface="Dante" panose="02020502050200020203" pitchFamily="18" charset="0"/>
              </a:rPr>
              <a:t>Ethan and </a:t>
            </a:r>
            <a:r>
              <a:rPr lang="it-IT" b="1" dirty="0" err="1">
                <a:latin typeface="Dante" panose="02020502050200020203" pitchFamily="18" charset="0"/>
              </a:rPr>
              <a:t>Zenobia’s</a:t>
            </a:r>
            <a:r>
              <a:rPr lang="it-IT" b="1" dirty="0">
                <a:latin typeface="Dante" panose="02020502050200020203" pitchFamily="18" charset="0"/>
              </a:rPr>
              <a:t> kind of love </a:t>
            </a:r>
            <a:r>
              <a:rPr lang="it-IT" dirty="0" err="1">
                <a:latin typeface="Dante" panose="02020502050200020203" pitchFamily="18" charset="0"/>
              </a:rPr>
              <a:t>is</a:t>
            </a:r>
            <a:r>
              <a:rPr lang="it-IT" dirty="0">
                <a:latin typeface="Dante" panose="02020502050200020203" pitchFamily="18" charset="0"/>
              </a:rPr>
              <a:t> </a:t>
            </a:r>
            <a:r>
              <a:rPr lang="it-IT" dirty="0" err="1">
                <a:latin typeface="Dante" panose="02020502050200020203" pitchFamily="18" charset="0"/>
              </a:rPr>
              <a:t>totally</a:t>
            </a:r>
            <a:r>
              <a:rPr lang="it-IT" dirty="0">
                <a:latin typeface="Dante" panose="02020502050200020203" pitchFamily="18" charset="0"/>
              </a:rPr>
              <a:t> </a:t>
            </a:r>
            <a:r>
              <a:rPr lang="it-IT" dirty="0" err="1">
                <a:latin typeface="Dante" panose="02020502050200020203" pitchFamily="18" charset="0"/>
              </a:rPr>
              <a:t>different</a:t>
            </a:r>
            <a:r>
              <a:rPr lang="it-IT" dirty="0">
                <a:latin typeface="Dante" panose="02020502050200020203" pitchFamily="18" charset="0"/>
              </a:rPr>
              <a:t> from Ethan and </a:t>
            </a:r>
            <a:r>
              <a:rPr lang="it-IT" dirty="0" err="1">
                <a:latin typeface="Dante" panose="02020502050200020203" pitchFamily="18" charset="0"/>
              </a:rPr>
              <a:t>Mattie’s</a:t>
            </a:r>
            <a:r>
              <a:rPr lang="it-IT" dirty="0">
                <a:latin typeface="Dante" panose="02020502050200020203" pitchFamily="18" charset="0"/>
              </a:rPr>
              <a:t> one. Ethan </a:t>
            </a:r>
            <a:r>
              <a:rPr lang="it-IT" dirty="0" err="1">
                <a:latin typeface="Dante" panose="02020502050200020203" pitchFamily="18" charset="0"/>
              </a:rPr>
              <a:t>married</a:t>
            </a:r>
            <a:r>
              <a:rPr lang="it-IT" dirty="0">
                <a:latin typeface="Dante" panose="02020502050200020203" pitchFamily="18" charset="0"/>
              </a:rPr>
              <a:t> </a:t>
            </a:r>
            <a:r>
              <a:rPr lang="it-IT" dirty="0" err="1">
                <a:latin typeface="Dante" panose="02020502050200020203" pitchFamily="18" charset="0"/>
              </a:rPr>
              <a:t>Zeena</a:t>
            </a:r>
            <a:r>
              <a:rPr lang="it-IT" dirty="0">
                <a:latin typeface="Dante" panose="02020502050200020203" pitchFamily="18" charset="0"/>
              </a:rPr>
              <a:t> </a:t>
            </a:r>
            <a:r>
              <a:rPr lang="it-IT" dirty="0" err="1">
                <a:latin typeface="Dante" panose="02020502050200020203" pitchFamily="18" charset="0"/>
              </a:rPr>
              <a:t>because</a:t>
            </a:r>
            <a:r>
              <a:rPr lang="it-IT" dirty="0">
                <a:latin typeface="Dante" panose="02020502050200020203" pitchFamily="18" charset="0"/>
              </a:rPr>
              <a:t> of </a:t>
            </a:r>
            <a:r>
              <a:rPr lang="it-IT" dirty="0" err="1">
                <a:latin typeface="Dante" panose="02020502050200020203" pitchFamily="18" charset="0"/>
              </a:rPr>
              <a:t>his</a:t>
            </a:r>
            <a:r>
              <a:rPr lang="it-IT" dirty="0">
                <a:latin typeface="Dante" panose="02020502050200020203" pitchFamily="18" charset="0"/>
              </a:rPr>
              <a:t> </a:t>
            </a:r>
            <a:r>
              <a:rPr lang="it-IT" dirty="0" err="1">
                <a:latin typeface="Dante" panose="02020502050200020203" pitchFamily="18" charset="0"/>
              </a:rPr>
              <a:t>fear</a:t>
            </a:r>
            <a:r>
              <a:rPr lang="it-IT" dirty="0">
                <a:latin typeface="Dante" panose="02020502050200020203" pitchFamily="18" charset="0"/>
              </a:rPr>
              <a:t> of </a:t>
            </a:r>
            <a:r>
              <a:rPr lang="it-IT" dirty="0" err="1">
                <a:latin typeface="Dante" panose="02020502050200020203" pitchFamily="18" charset="0"/>
              </a:rPr>
              <a:t>loneliness</a:t>
            </a:r>
            <a:r>
              <a:rPr lang="it-IT" dirty="0">
                <a:latin typeface="Dante" panose="02020502050200020203" pitchFamily="18" charset="0"/>
              </a:rPr>
              <a:t>, </a:t>
            </a:r>
            <a:r>
              <a:rPr lang="it-IT" dirty="0" err="1">
                <a:latin typeface="Dante" panose="02020502050200020203" pitchFamily="18" charset="0"/>
              </a:rPr>
              <a:t>but</a:t>
            </a:r>
            <a:r>
              <a:rPr lang="it-IT" dirty="0">
                <a:latin typeface="Dante" panose="02020502050200020203" pitchFamily="18" charset="0"/>
              </a:rPr>
              <a:t> </a:t>
            </a:r>
            <a:r>
              <a:rPr lang="it-IT" dirty="0" err="1">
                <a:latin typeface="Dante" panose="02020502050200020203" pitchFamily="18" charset="0"/>
              </a:rPr>
              <a:t>his</a:t>
            </a:r>
            <a:r>
              <a:rPr lang="it-IT" dirty="0">
                <a:latin typeface="Dante" panose="02020502050200020203" pitchFamily="18" charset="0"/>
              </a:rPr>
              <a:t> love for </a:t>
            </a:r>
            <a:r>
              <a:rPr lang="it-IT" dirty="0" err="1">
                <a:latin typeface="Dante" panose="02020502050200020203" pitchFamily="18" charset="0"/>
              </a:rPr>
              <a:t>her</a:t>
            </a:r>
            <a:r>
              <a:rPr lang="it-IT" dirty="0">
                <a:latin typeface="Dante" panose="02020502050200020203" pitchFamily="18" charset="0"/>
              </a:rPr>
              <a:t> </a:t>
            </a:r>
            <a:r>
              <a:rPr lang="it-IT" dirty="0" err="1">
                <a:latin typeface="Dante" panose="02020502050200020203" pitchFamily="18" charset="0"/>
              </a:rPr>
              <a:t>is</a:t>
            </a:r>
            <a:r>
              <a:rPr lang="it-IT" dirty="0">
                <a:latin typeface="Dante" panose="02020502050200020203" pitchFamily="18" charset="0"/>
              </a:rPr>
              <a:t> </a:t>
            </a:r>
            <a:r>
              <a:rPr lang="it-IT" dirty="0" err="1">
                <a:latin typeface="Dante" panose="02020502050200020203" pitchFamily="18" charset="0"/>
              </a:rPr>
              <a:t>not</a:t>
            </a:r>
            <a:r>
              <a:rPr lang="it-IT" dirty="0">
                <a:latin typeface="Dante" panose="02020502050200020203" pitchFamily="18" charset="0"/>
              </a:rPr>
              <a:t> </a:t>
            </a:r>
            <a:r>
              <a:rPr lang="it-IT" dirty="0" err="1">
                <a:latin typeface="Dante" panose="02020502050200020203" pitchFamily="18" charset="0"/>
              </a:rPr>
              <a:t>true</a:t>
            </a:r>
            <a:r>
              <a:rPr lang="it-IT" dirty="0">
                <a:latin typeface="Dante" panose="02020502050200020203" pitchFamily="18" charset="0"/>
              </a:rPr>
              <a:t> and passionate </a:t>
            </a:r>
            <a:r>
              <a:rPr lang="it-IT" dirty="0" err="1">
                <a:latin typeface="Dante" panose="02020502050200020203" pitchFamily="18" charset="0"/>
              </a:rPr>
              <a:t>as</a:t>
            </a:r>
            <a:r>
              <a:rPr lang="it-IT" dirty="0">
                <a:latin typeface="Dante" panose="02020502050200020203" pitchFamily="18" charset="0"/>
              </a:rPr>
              <a:t> </a:t>
            </a:r>
            <a:r>
              <a:rPr lang="it-IT" dirty="0" err="1">
                <a:latin typeface="Dante" panose="02020502050200020203" pitchFamily="18" charset="0"/>
              </a:rPr>
              <a:t>his</a:t>
            </a:r>
            <a:r>
              <a:rPr lang="it-IT" dirty="0">
                <a:latin typeface="Dante" panose="02020502050200020203" pitchFamily="18" charset="0"/>
              </a:rPr>
              <a:t> love for Mattie. </a:t>
            </a:r>
            <a:r>
              <a:rPr lang="it-IT" dirty="0" err="1">
                <a:latin typeface="Dante" panose="02020502050200020203" pitchFamily="18" charset="0"/>
              </a:rPr>
              <a:t>Their</a:t>
            </a:r>
            <a:r>
              <a:rPr lang="it-IT" dirty="0">
                <a:latin typeface="Dante" panose="02020502050200020203" pitchFamily="18" charset="0"/>
              </a:rPr>
              <a:t> marriage </a:t>
            </a:r>
            <a:r>
              <a:rPr lang="it-IT" dirty="0" err="1">
                <a:latin typeface="Dante" panose="02020502050200020203" pitchFamily="18" charset="0"/>
              </a:rPr>
              <a:t>is</a:t>
            </a:r>
            <a:r>
              <a:rPr lang="it-IT" dirty="0">
                <a:latin typeface="Dante" panose="02020502050200020203" pitchFamily="18" charset="0"/>
              </a:rPr>
              <a:t> </a:t>
            </a:r>
            <a:r>
              <a:rPr lang="it-IT" dirty="0" err="1">
                <a:latin typeface="Dante" panose="02020502050200020203" pitchFamily="18" charset="0"/>
              </a:rPr>
              <a:t>based</a:t>
            </a:r>
            <a:r>
              <a:rPr lang="it-IT" dirty="0">
                <a:latin typeface="Dante" panose="02020502050200020203" pitchFamily="18" charset="0"/>
              </a:rPr>
              <a:t> on a </a:t>
            </a:r>
            <a:r>
              <a:rPr lang="it-IT" dirty="0" err="1">
                <a:latin typeface="Dante" panose="02020502050200020203" pitchFamily="18" charset="0"/>
              </a:rPr>
              <a:t>Puritan</a:t>
            </a:r>
            <a:r>
              <a:rPr lang="it-IT" dirty="0">
                <a:latin typeface="Dante" panose="02020502050200020203" pitchFamily="18" charset="0"/>
              </a:rPr>
              <a:t> </a:t>
            </a:r>
            <a:r>
              <a:rPr lang="it-IT" dirty="0" err="1">
                <a:latin typeface="Dante" panose="02020502050200020203" pitchFamily="18" charset="0"/>
              </a:rPr>
              <a:t>religious</a:t>
            </a:r>
            <a:r>
              <a:rPr lang="it-IT" dirty="0">
                <a:latin typeface="Dante" panose="02020502050200020203" pitchFamily="18" charset="0"/>
              </a:rPr>
              <a:t> and social law </a:t>
            </a:r>
            <a:r>
              <a:rPr lang="it-IT" dirty="0" err="1">
                <a:latin typeface="Dante" panose="02020502050200020203" pitchFamily="18" charset="0"/>
              </a:rPr>
              <a:t>that</a:t>
            </a:r>
            <a:r>
              <a:rPr lang="it-IT" dirty="0">
                <a:latin typeface="Dante" panose="02020502050200020203" pitchFamily="18" charset="0"/>
              </a:rPr>
              <a:t> </a:t>
            </a:r>
            <a:r>
              <a:rPr lang="it-IT" dirty="0" err="1">
                <a:latin typeface="Dante" panose="02020502050200020203" pitchFamily="18" charset="0"/>
              </a:rPr>
              <a:t>can’t</a:t>
            </a:r>
            <a:r>
              <a:rPr lang="it-IT" dirty="0">
                <a:latin typeface="Dante" panose="02020502050200020203" pitchFamily="18" charset="0"/>
              </a:rPr>
              <a:t> be </a:t>
            </a:r>
            <a:r>
              <a:rPr lang="it-IT" dirty="0" err="1">
                <a:latin typeface="Dante" panose="02020502050200020203" pitchFamily="18" charset="0"/>
              </a:rPr>
              <a:t>broken</a:t>
            </a:r>
            <a:r>
              <a:rPr lang="it-IT" dirty="0">
                <a:latin typeface="Dante" panose="02020502050200020203" pitchFamily="18" charset="0"/>
              </a:rPr>
              <a:t>, </a:t>
            </a:r>
            <a:r>
              <a:rPr lang="it-IT" dirty="0" err="1">
                <a:latin typeface="Dante" panose="02020502050200020203" pitchFamily="18" charset="0"/>
              </a:rPr>
              <a:t>otherwise</a:t>
            </a:r>
            <a:r>
              <a:rPr lang="it-IT" dirty="0">
                <a:latin typeface="Dante" panose="02020502050200020203" pitchFamily="18" charset="0"/>
              </a:rPr>
              <a:t> </a:t>
            </a:r>
            <a:r>
              <a:rPr lang="it-IT" dirty="0" err="1">
                <a:latin typeface="Dante" panose="02020502050200020203" pitchFamily="18" charset="0"/>
              </a:rPr>
              <a:t>you</a:t>
            </a:r>
            <a:r>
              <a:rPr lang="it-IT" dirty="0">
                <a:latin typeface="Dante" panose="02020502050200020203" pitchFamily="18" charset="0"/>
              </a:rPr>
              <a:t> are </a:t>
            </a:r>
            <a:r>
              <a:rPr lang="it-IT" dirty="0" err="1">
                <a:latin typeface="Dante" panose="02020502050200020203" pitchFamily="18" charset="0"/>
              </a:rPr>
              <a:t>marginalised</a:t>
            </a:r>
            <a:r>
              <a:rPr lang="it-IT" dirty="0">
                <a:latin typeface="Dante" panose="02020502050200020203" pitchFamily="18" charset="0"/>
              </a:rPr>
              <a:t> by the society.</a:t>
            </a:r>
          </a:p>
        </p:txBody>
      </p:sp>
    </p:spTree>
    <p:extLst>
      <p:ext uri="{BB962C8B-B14F-4D97-AF65-F5344CB8AC3E}">
        <p14:creationId xmlns:p14="http://schemas.microsoft.com/office/powerpoint/2010/main" val="3580491199"/>
      </p:ext>
    </p:extLst>
  </p:cSld>
  <p:clrMapOvr>
    <a:masterClrMapping/>
  </p:clrMapOvr>
</p:sld>
</file>

<file path=ppt/theme/theme1.xml><?xml version="1.0" encoding="utf-8"?>
<a:theme xmlns:a="http://schemas.openxmlformats.org/drawingml/2006/main" name="Tema di Office">
  <a:themeElements>
    <a:clrScheme name="Custom 8">
      <a:dk1>
        <a:srgbClr val="000000"/>
      </a:dk1>
      <a:lt1>
        <a:srgbClr val="FFFFFF"/>
      </a:lt1>
      <a:dk2>
        <a:srgbClr val="080607"/>
      </a:dk2>
      <a:lt2>
        <a:srgbClr val="F3F3EF"/>
      </a:lt2>
      <a:accent1>
        <a:srgbClr val="080607"/>
      </a:accent1>
      <a:accent2>
        <a:srgbClr val="DCD0C0"/>
      </a:accent2>
      <a:accent3>
        <a:srgbClr val="F3F3EF"/>
      </a:accent3>
      <a:accent4>
        <a:srgbClr val="AF9DAD"/>
      </a:accent4>
      <a:accent5>
        <a:srgbClr val="7E6180"/>
      </a:accent5>
      <a:accent6>
        <a:srgbClr val="4C2E5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806096" id="{55C6CF66-1611-4B01-8D0C-97309055DC15}" vid="{1D246A60-0D9E-4F8E-A137-A3D67A70AA0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Struttura ad albero del titolo animata</Template>
  <TotalTime>0</TotalTime>
  <Words>1229</Words>
  <Application>Microsoft Office PowerPoint</Application>
  <PresentationFormat>Widescreen</PresentationFormat>
  <Paragraphs>90</Paragraphs>
  <Slides>12</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Dante</vt:lpstr>
      <vt:lpstr>Wingdings</vt:lpstr>
      <vt:lpstr>Tema di Office</vt:lpstr>
      <vt:lpstr>«Ethan Frome» by  Edith Wharton</vt:lpstr>
      <vt:lpstr>About the novelist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2018-11-15T09:12:36Z</dcterms:created>
  <dcterms:modified xsi:type="dcterms:W3CDTF">2018-11-16T20:25:27Z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2018-08-10T21:53:26.9630858Z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