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png" ContentType="image/png"/>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74" r:id="rId2"/>
    <p:sldId id="289" r:id="rId3"/>
    <p:sldId id="290" r:id="rId4"/>
    <p:sldId id="298" r:id="rId5"/>
    <p:sldId id="307" r:id="rId6"/>
    <p:sldId id="299" r:id="rId7"/>
    <p:sldId id="300" r:id="rId8"/>
    <p:sldId id="310" r:id="rId9"/>
    <p:sldId id="309" r:id="rId10"/>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40" userDrawn="1">
          <p15:clr>
            <a:srgbClr val="A4A3A4"/>
          </p15:clr>
        </p15:guide>
        <p15:guide id="2" pos="6816" userDrawn="1">
          <p15:clr>
            <a:srgbClr val="A4A3A4"/>
          </p15:clr>
        </p15:guide>
        <p15:guide id="3" pos="816" userDrawn="1">
          <p15:clr>
            <a:srgbClr val="A4A3A4"/>
          </p15:clr>
        </p15:guide>
        <p15:guide id="4" orient="horz" pos="216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7011" autoAdjust="0"/>
  </p:normalViewPr>
  <p:slideViewPr>
    <p:cSldViewPr>
      <p:cViewPr>
        <p:scale>
          <a:sx n="110" d="100"/>
          <a:sy n="110" d="100"/>
        </p:scale>
        <p:origin x="-348" y="-150"/>
      </p:cViewPr>
      <p:guideLst>
        <p:guide orient="horz" pos="2160"/>
        <p:guide pos="3840"/>
        <p:guide pos="6816"/>
        <p:guide pos="816"/>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9" d="100"/>
          <a:sy n="89" d="100"/>
        </p:scale>
        <p:origin x="3750" y="10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91585B-FD9B-4FDC-940E-F16B188611DF}" type="doc">
      <dgm:prSet loTypeId="urn:microsoft.com/office/officeart/2005/8/layout/chevronAccent+Icon" loCatId="process" qsTypeId="urn:microsoft.com/office/officeart/2005/8/quickstyle/simple1" qsCatId="simple" csTypeId="urn:microsoft.com/office/officeart/2005/8/colors/accent2_1" csCatId="accent2" phldr="1"/>
      <dgm:spPr/>
      <dgm:t>
        <a:bodyPr rtlCol="0"/>
        <a:lstStyle/>
        <a:p>
          <a:pPr rtl="0"/>
          <a:endParaRPr lang="en-US"/>
        </a:p>
      </dgm:t>
    </dgm:pt>
    <dgm:pt modelId="{3D196BA1-8327-42F7-B9E5-87D503CB93F4}">
      <dgm:prSet phldrT="[Text]" custT="1"/>
      <dgm:spPr/>
      <dgm:t>
        <a:bodyPr rtlCol="0"/>
        <a:lstStyle/>
        <a:p>
          <a:pPr algn="ctr" rtl="0"/>
          <a:r>
            <a:rPr lang="en-GB" sz="1200" b="1" i="0" dirty="0" smtClean="0">
              <a:solidFill>
                <a:schemeClr val="accent3">
                  <a:lumMod val="50000"/>
                </a:schemeClr>
              </a:solidFill>
            </a:rPr>
            <a:t>Magna Charta libertatum</a:t>
          </a:r>
          <a:endParaRPr lang="it" sz="1200" b="1" i="0" dirty="0">
            <a:solidFill>
              <a:schemeClr val="accent3">
                <a:lumMod val="50000"/>
              </a:schemeClr>
            </a:solidFill>
          </a:endParaRPr>
        </a:p>
      </dgm:t>
    </dgm:pt>
    <dgm:pt modelId="{A2507B0B-8670-490A-A262-42446148EFC1}" type="parTrans" cxnId="{3034C04C-4B99-4452-89EF-B3C28EEE5939}">
      <dgm:prSet/>
      <dgm:spPr/>
      <dgm:t>
        <a:bodyPr rtlCol="0"/>
        <a:lstStyle/>
        <a:p>
          <a:pPr algn="ctr" rtl="0"/>
          <a:endParaRPr lang="en-US"/>
        </a:p>
      </dgm:t>
    </dgm:pt>
    <dgm:pt modelId="{2F8CDDFD-859D-49A6-83DB-88370576A339}" type="sibTrans" cxnId="{3034C04C-4B99-4452-89EF-B3C28EEE5939}">
      <dgm:prSet/>
      <dgm:spPr/>
      <dgm:t>
        <a:bodyPr rtlCol="0"/>
        <a:lstStyle/>
        <a:p>
          <a:pPr algn="ctr" rtl="0"/>
          <a:endParaRPr lang="en-US"/>
        </a:p>
      </dgm:t>
    </dgm:pt>
    <dgm:pt modelId="{4C944641-FCF5-4AD8-B261-60AA0024A79E}">
      <dgm:prSet phldrT="[Text]" custT="1"/>
      <dgm:spPr/>
      <dgm:t>
        <a:bodyPr rtlCol="0"/>
        <a:lstStyle/>
        <a:p>
          <a:pPr algn="ctr" rtl="0"/>
          <a:r>
            <a:rPr lang="en-GB" sz="1200" b="1" i="0" dirty="0" smtClean="0">
              <a:solidFill>
                <a:schemeClr val="accent3">
                  <a:lumMod val="50000"/>
                </a:schemeClr>
              </a:solidFill>
            </a:rPr>
            <a:t>Petition of Right</a:t>
          </a:r>
          <a:endParaRPr lang="it" sz="1200" b="1" i="0" dirty="0">
            <a:solidFill>
              <a:schemeClr val="accent3">
                <a:lumMod val="50000"/>
              </a:schemeClr>
            </a:solidFill>
          </a:endParaRPr>
        </a:p>
      </dgm:t>
    </dgm:pt>
    <dgm:pt modelId="{8E5E79D8-FB05-4739-B0F5-8BE6ED2F29C8}" type="parTrans" cxnId="{DA278ECD-ED39-4044-9E8D-6DE29F7C3FB3}">
      <dgm:prSet/>
      <dgm:spPr/>
      <dgm:t>
        <a:bodyPr rtlCol="0"/>
        <a:lstStyle/>
        <a:p>
          <a:pPr algn="ctr" rtl="0"/>
          <a:endParaRPr lang="en-US"/>
        </a:p>
      </dgm:t>
    </dgm:pt>
    <dgm:pt modelId="{FCC9CB30-198F-41E6-B00A-25E93E3DC839}" type="sibTrans" cxnId="{DA278ECD-ED39-4044-9E8D-6DE29F7C3FB3}">
      <dgm:prSet/>
      <dgm:spPr/>
      <dgm:t>
        <a:bodyPr rtlCol="0"/>
        <a:lstStyle/>
        <a:p>
          <a:pPr algn="ctr" rtl="0"/>
          <a:endParaRPr lang="en-US"/>
        </a:p>
      </dgm:t>
    </dgm:pt>
    <dgm:pt modelId="{B7F213D6-AC1C-4269-8455-91A2A9931F05}">
      <dgm:prSet phldrT="[Text]" custT="1"/>
      <dgm:spPr/>
      <dgm:t>
        <a:bodyPr rtlCol="0"/>
        <a:lstStyle/>
        <a:p>
          <a:pPr algn="ctr" rtl="0"/>
          <a:r>
            <a:rPr lang="en-GB" sz="1200" b="1" i="0" dirty="0" smtClean="0">
              <a:solidFill>
                <a:schemeClr val="accent3">
                  <a:lumMod val="50000"/>
                </a:schemeClr>
              </a:solidFill>
            </a:rPr>
            <a:t>Declaration of the rights of man and of the citizen</a:t>
          </a:r>
          <a:endParaRPr lang="it" sz="1200" b="1" i="0" dirty="0">
            <a:solidFill>
              <a:schemeClr val="accent3">
                <a:lumMod val="50000"/>
              </a:schemeClr>
            </a:solidFill>
          </a:endParaRPr>
        </a:p>
      </dgm:t>
    </dgm:pt>
    <dgm:pt modelId="{3D956855-F314-45DD-A7E4-9DA3886AB7CC}" type="parTrans" cxnId="{2029BA2A-2457-4A98-99FA-B61D86B6DFC0}">
      <dgm:prSet/>
      <dgm:spPr/>
      <dgm:t>
        <a:bodyPr rtlCol="0"/>
        <a:lstStyle/>
        <a:p>
          <a:pPr algn="ctr" rtl="0"/>
          <a:endParaRPr lang="en-US"/>
        </a:p>
      </dgm:t>
    </dgm:pt>
    <dgm:pt modelId="{D614A336-5FF3-4391-AE65-C801E6B1982D}" type="sibTrans" cxnId="{2029BA2A-2457-4A98-99FA-B61D86B6DFC0}">
      <dgm:prSet/>
      <dgm:spPr/>
      <dgm:t>
        <a:bodyPr rtlCol="0"/>
        <a:lstStyle/>
        <a:p>
          <a:pPr algn="ctr" rtl="0"/>
          <a:endParaRPr lang="en-US"/>
        </a:p>
      </dgm:t>
    </dgm:pt>
    <dgm:pt modelId="{2B0D741D-EB87-4383-BCA6-9A64848CD872}">
      <dgm:prSet phldrT="[Text]" custT="1"/>
      <dgm:spPr/>
      <dgm:t>
        <a:bodyPr rtlCol="0"/>
        <a:lstStyle/>
        <a:p>
          <a:pPr algn="ctr" rtl="0"/>
          <a:r>
            <a:rPr lang="en-US" sz="1200" b="1" i="0" dirty="0" smtClean="0">
              <a:solidFill>
                <a:schemeClr val="accent3">
                  <a:lumMod val="50000"/>
                </a:schemeClr>
              </a:solidFill>
            </a:rPr>
            <a:t>  1776</a:t>
          </a:r>
          <a:endParaRPr lang="en-US" sz="1200" b="1" i="0" dirty="0">
            <a:solidFill>
              <a:schemeClr val="accent3">
                <a:lumMod val="50000"/>
              </a:schemeClr>
            </a:solidFill>
          </a:endParaRPr>
        </a:p>
      </dgm:t>
    </dgm:pt>
    <dgm:pt modelId="{D7AE170C-5D08-45BE-B66C-ADCCEA2B6070}" type="parTrans" cxnId="{B20B877B-28D3-4AE4-B151-2E6BB83A2BAF}">
      <dgm:prSet/>
      <dgm:spPr/>
      <dgm:t>
        <a:bodyPr rtlCol="0"/>
        <a:lstStyle/>
        <a:p>
          <a:pPr algn="ctr" rtl="0"/>
          <a:endParaRPr lang="en-US"/>
        </a:p>
      </dgm:t>
    </dgm:pt>
    <dgm:pt modelId="{C9E91C8C-F01A-4A22-961D-58CB0B96BE74}" type="sibTrans" cxnId="{B20B877B-28D3-4AE4-B151-2E6BB83A2BAF}">
      <dgm:prSet/>
      <dgm:spPr/>
      <dgm:t>
        <a:bodyPr rtlCol="0"/>
        <a:lstStyle/>
        <a:p>
          <a:pPr algn="ctr" rtl="0"/>
          <a:endParaRPr lang="en-US"/>
        </a:p>
      </dgm:t>
    </dgm:pt>
    <dgm:pt modelId="{67A02677-135E-4B0F-BC35-8E5F1E51F9A6}">
      <dgm:prSet phldrT="[Text]" custT="1"/>
      <dgm:spPr/>
      <dgm:t>
        <a:bodyPr rtlCol="0"/>
        <a:lstStyle/>
        <a:p>
          <a:pPr algn="ctr" rtl="0"/>
          <a:r>
            <a:rPr lang="it" sz="1200" b="1" i="0" dirty="0" smtClean="0">
              <a:solidFill>
                <a:schemeClr val="accent3">
                  <a:lumMod val="50000"/>
                </a:schemeClr>
              </a:solidFill>
            </a:rPr>
            <a:t>  1789</a:t>
          </a:r>
          <a:endParaRPr lang="it" sz="1200" b="1" i="0" dirty="0">
            <a:solidFill>
              <a:schemeClr val="accent3">
                <a:lumMod val="50000"/>
              </a:schemeClr>
            </a:solidFill>
          </a:endParaRPr>
        </a:p>
      </dgm:t>
    </dgm:pt>
    <dgm:pt modelId="{ECA723FB-08BB-4F59-8B80-29F6E90B7D83}" type="parTrans" cxnId="{71DF218E-037B-4DC0-A6DE-BE09006DC683}">
      <dgm:prSet/>
      <dgm:spPr/>
      <dgm:t>
        <a:bodyPr rtlCol="0"/>
        <a:lstStyle/>
        <a:p>
          <a:pPr algn="ctr" rtl="0"/>
          <a:endParaRPr lang="en-US"/>
        </a:p>
      </dgm:t>
    </dgm:pt>
    <dgm:pt modelId="{5114D3EC-BCB3-4290-900A-CD5F9605A204}" type="sibTrans" cxnId="{71DF218E-037B-4DC0-A6DE-BE09006DC683}">
      <dgm:prSet/>
      <dgm:spPr/>
      <dgm:t>
        <a:bodyPr rtlCol="0"/>
        <a:lstStyle/>
        <a:p>
          <a:pPr algn="ctr" rtl="0"/>
          <a:endParaRPr lang="en-US"/>
        </a:p>
      </dgm:t>
    </dgm:pt>
    <dgm:pt modelId="{82D8FC0B-BF2D-40D0-8601-CFE56FD67B92}">
      <dgm:prSet phldrT="[Text]" custT="1"/>
      <dgm:spPr/>
      <dgm:t>
        <a:bodyPr rtlCol="0"/>
        <a:lstStyle/>
        <a:p>
          <a:pPr algn="ctr" rtl="0"/>
          <a:r>
            <a:rPr lang="it" sz="1200" b="1" i="0" dirty="0" smtClean="0">
              <a:solidFill>
                <a:schemeClr val="accent3">
                  <a:lumMod val="50000"/>
                </a:schemeClr>
              </a:solidFill>
            </a:rPr>
            <a:t>1215</a:t>
          </a:r>
          <a:endParaRPr lang="it" sz="1200" b="1" i="0" dirty="0">
            <a:solidFill>
              <a:schemeClr val="accent3">
                <a:lumMod val="50000"/>
              </a:schemeClr>
            </a:solidFill>
          </a:endParaRPr>
        </a:p>
      </dgm:t>
    </dgm:pt>
    <dgm:pt modelId="{020A973A-613B-4F38-9A1E-085548B6DF68}" type="sibTrans" cxnId="{8DAA4B39-AF8F-4F9A-90C7-8D44C750DA96}">
      <dgm:prSet/>
      <dgm:spPr/>
      <dgm:t>
        <a:bodyPr rtlCol="0"/>
        <a:lstStyle/>
        <a:p>
          <a:pPr algn="ctr" rtl="0"/>
          <a:endParaRPr lang="en-US"/>
        </a:p>
      </dgm:t>
    </dgm:pt>
    <dgm:pt modelId="{3F6E66F8-3F0A-4E92-84F6-1A9E7ED94FBF}" type="parTrans" cxnId="{8DAA4B39-AF8F-4F9A-90C7-8D44C750DA96}">
      <dgm:prSet/>
      <dgm:spPr/>
      <dgm:t>
        <a:bodyPr rtlCol="0"/>
        <a:lstStyle/>
        <a:p>
          <a:pPr algn="ctr" rtl="0"/>
          <a:endParaRPr lang="en-US"/>
        </a:p>
      </dgm:t>
    </dgm:pt>
    <dgm:pt modelId="{F8FB1AE1-7950-4301-88C4-3D45B2DAEABD}">
      <dgm:prSet phldrT="[Text]" custT="1"/>
      <dgm:spPr/>
      <dgm:t>
        <a:bodyPr rtlCol="0"/>
        <a:lstStyle/>
        <a:p>
          <a:pPr algn="ctr" rtl="0"/>
          <a:r>
            <a:rPr lang="en-GB" sz="1200" b="1" i="0" dirty="0" smtClean="0">
              <a:solidFill>
                <a:schemeClr val="accent3">
                  <a:lumMod val="50000"/>
                </a:schemeClr>
              </a:solidFill>
            </a:rPr>
            <a:t>Declaration of Independence of the United States</a:t>
          </a:r>
          <a:endParaRPr lang="it" sz="1200" b="1" i="0" dirty="0">
            <a:solidFill>
              <a:schemeClr val="accent3">
                <a:lumMod val="50000"/>
              </a:schemeClr>
            </a:solidFill>
          </a:endParaRPr>
        </a:p>
      </dgm:t>
    </dgm:pt>
    <dgm:pt modelId="{1995DAFA-2969-47AE-BAD4-7226AF43A4A9}" type="sibTrans" cxnId="{977E16C2-B327-4A54-873C-9FB8292020C4}">
      <dgm:prSet/>
      <dgm:spPr/>
      <dgm:t>
        <a:bodyPr rtlCol="0"/>
        <a:lstStyle/>
        <a:p>
          <a:pPr algn="ctr" rtl="0"/>
          <a:endParaRPr lang="en-US"/>
        </a:p>
      </dgm:t>
    </dgm:pt>
    <dgm:pt modelId="{DE3B344A-4481-4A7F-BF08-FA41E5323599}" type="parTrans" cxnId="{977E16C2-B327-4A54-873C-9FB8292020C4}">
      <dgm:prSet/>
      <dgm:spPr/>
      <dgm:t>
        <a:bodyPr rtlCol="0"/>
        <a:lstStyle/>
        <a:p>
          <a:pPr algn="ctr" rtl="0"/>
          <a:endParaRPr lang="en-US"/>
        </a:p>
      </dgm:t>
    </dgm:pt>
    <dgm:pt modelId="{E8D8B103-69EC-4511-8358-B6CC928047DB}">
      <dgm:prSet phldrT="[Text]" custT="1"/>
      <dgm:spPr/>
      <dgm:t>
        <a:bodyPr rtlCol="0"/>
        <a:lstStyle/>
        <a:p>
          <a:pPr algn="ctr" rtl="0"/>
          <a:r>
            <a:rPr lang="en-US" sz="1200" b="1" i="0" dirty="0" smtClean="0">
              <a:solidFill>
                <a:schemeClr val="accent3">
                  <a:lumMod val="50000"/>
                </a:schemeClr>
              </a:solidFill>
            </a:rPr>
            <a:t>1628</a:t>
          </a:r>
          <a:endParaRPr lang="en-US" sz="1200" b="1" i="0" dirty="0">
            <a:solidFill>
              <a:schemeClr val="accent3">
                <a:lumMod val="50000"/>
              </a:schemeClr>
            </a:solidFill>
          </a:endParaRPr>
        </a:p>
      </dgm:t>
    </dgm:pt>
    <dgm:pt modelId="{50AADD8D-53DE-40A4-9EDE-515AFE7CDEB8}" type="sibTrans" cxnId="{EDABE1D7-6258-4908-B8B9-20F990FF78F7}">
      <dgm:prSet/>
      <dgm:spPr/>
      <dgm:t>
        <a:bodyPr rtlCol="0"/>
        <a:lstStyle/>
        <a:p>
          <a:pPr algn="ctr" rtl="0"/>
          <a:endParaRPr lang="en-US"/>
        </a:p>
      </dgm:t>
    </dgm:pt>
    <dgm:pt modelId="{1D637EAC-CE50-46EA-AF5F-9FB480601BFE}" type="parTrans" cxnId="{EDABE1D7-6258-4908-B8B9-20F990FF78F7}">
      <dgm:prSet/>
      <dgm:spPr/>
      <dgm:t>
        <a:bodyPr rtlCol="0"/>
        <a:lstStyle/>
        <a:p>
          <a:pPr algn="ctr" rtl="0"/>
          <a:endParaRPr lang="en-US"/>
        </a:p>
      </dgm:t>
    </dgm:pt>
    <dgm:pt modelId="{03C1E04F-85F6-40B3-A0F3-213FB8AE107E}" type="pres">
      <dgm:prSet presAssocID="{4E91585B-FD9B-4FDC-940E-F16B188611DF}" presName="Name0" presStyleCnt="0">
        <dgm:presLayoutVars>
          <dgm:dir/>
          <dgm:resizeHandles val="exact"/>
        </dgm:presLayoutVars>
      </dgm:prSet>
      <dgm:spPr/>
      <dgm:t>
        <a:bodyPr/>
        <a:lstStyle/>
        <a:p>
          <a:endParaRPr lang="it-IT"/>
        </a:p>
      </dgm:t>
    </dgm:pt>
    <dgm:pt modelId="{A5DD43A9-1DAF-4AF8-B93F-002231B340F4}" type="pres">
      <dgm:prSet presAssocID="{3D196BA1-8327-42F7-B9E5-87D503CB93F4}" presName="composite" presStyleCnt="0"/>
      <dgm:spPr/>
      <dgm:t>
        <a:bodyPr/>
        <a:lstStyle/>
        <a:p>
          <a:endParaRPr lang="en-GB"/>
        </a:p>
      </dgm:t>
    </dgm:pt>
    <dgm:pt modelId="{F1B29D40-6158-4812-B2C1-953BF9959822}" type="pres">
      <dgm:prSet presAssocID="{3D196BA1-8327-42F7-B9E5-87D503CB93F4}" presName="bgChev" presStyleLbl="node1" presStyleIdx="0" presStyleCnt="4"/>
      <dgm:spPr/>
      <dgm:t>
        <a:bodyPr/>
        <a:lstStyle/>
        <a:p>
          <a:endParaRPr lang="en-GB"/>
        </a:p>
      </dgm:t>
    </dgm:pt>
    <dgm:pt modelId="{73A53A56-C7DC-4AAC-A87E-DB3D1036D1EE}" type="pres">
      <dgm:prSet presAssocID="{3D196BA1-8327-42F7-B9E5-87D503CB93F4}" presName="txNode" presStyleLbl="fgAcc1" presStyleIdx="0" presStyleCnt="4">
        <dgm:presLayoutVars>
          <dgm:bulletEnabled val="1"/>
        </dgm:presLayoutVars>
      </dgm:prSet>
      <dgm:spPr/>
      <dgm:t>
        <a:bodyPr/>
        <a:lstStyle/>
        <a:p>
          <a:endParaRPr lang="it-IT"/>
        </a:p>
      </dgm:t>
    </dgm:pt>
    <dgm:pt modelId="{8B17F3B4-600A-4CE5-A22F-67422DEA3775}" type="pres">
      <dgm:prSet presAssocID="{2F8CDDFD-859D-49A6-83DB-88370576A339}" presName="compositeSpace" presStyleCnt="0"/>
      <dgm:spPr/>
      <dgm:t>
        <a:bodyPr/>
        <a:lstStyle/>
        <a:p>
          <a:endParaRPr lang="en-GB"/>
        </a:p>
      </dgm:t>
    </dgm:pt>
    <dgm:pt modelId="{269B63CB-5ED7-42FC-B24E-49B9E6479AD2}" type="pres">
      <dgm:prSet presAssocID="{4C944641-FCF5-4AD8-B261-60AA0024A79E}" presName="composite" presStyleCnt="0"/>
      <dgm:spPr/>
      <dgm:t>
        <a:bodyPr/>
        <a:lstStyle/>
        <a:p>
          <a:endParaRPr lang="en-GB"/>
        </a:p>
      </dgm:t>
    </dgm:pt>
    <dgm:pt modelId="{A33B6407-611A-47C1-8F11-11F4B43E3BA6}" type="pres">
      <dgm:prSet presAssocID="{4C944641-FCF5-4AD8-B261-60AA0024A79E}" presName="bgChev" presStyleLbl="node1" presStyleIdx="1" presStyleCnt="4"/>
      <dgm:spPr/>
      <dgm:t>
        <a:bodyPr/>
        <a:lstStyle/>
        <a:p>
          <a:endParaRPr lang="en-GB"/>
        </a:p>
      </dgm:t>
    </dgm:pt>
    <dgm:pt modelId="{A9EA7C76-27AE-4735-BCE5-63AC65591A0F}" type="pres">
      <dgm:prSet presAssocID="{4C944641-FCF5-4AD8-B261-60AA0024A79E}" presName="txNode" presStyleLbl="fgAcc1" presStyleIdx="1" presStyleCnt="4">
        <dgm:presLayoutVars>
          <dgm:bulletEnabled val="1"/>
        </dgm:presLayoutVars>
      </dgm:prSet>
      <dgm:spPr/>
      <dgm:t>
        <a:bodyPr/>
        <a:lstStyle/>
        <a:p>
          <a:endParaRPr lang="it-IT"/>
        </a:p>
      </dgm:t>
    </dgm:pt>
    <dgm:pt modelId="{295420C1-1D20-4824-A2A2-917C15D92A2B}" type="pres">
      <dgm:prSet presAssocID="{FCC9CB30-198F-41E6-B00A-25E93E3DC839}" presName="compositeSpace" presStyleCnt="0"/>
      <dgm:spPr/>
      <dgm:t>
        <a:bodyPr/>
        <a:lstStyle/>
        <a:p>
          <a:endParaRPr lang="en-GB"/>
        </a:p>
      </dgm:t>
    </dgm:pt>
    <dgm:pt modelId="{48E6F5D5-9146-43D5-BB44-65B9F611FA24}" type="pres">
      <dgm:prSet presAssocID="{F8FB1AE1-7950-4301-88C4-3D45B2DAEABD}" presName="composite" presStyleCnt="0"/>
      <dgm:spPr/>
      <dgm:t>
        <a:bodyPr/>
        <a:lstStyle/>
        <a:p>
          <a:endParaRPr lang="en-GB"/>
        </a:p>
      </dgm:t>
    </dgm:pt>
    <dgm:pt modelId="{8A97269C-C120-4B0D-8241-794015A53C15}" type="pres">
      <dgm:prSet presAssocID="{F8FB1AE1-7950-4301-88C4-3D45B2DAEABD}" presName="bgChev" presStyleLbl="node1" presStyleIdx="2" presStyleCnt="4"/>
      <dgm:spPr/>
      <dgm:t>
        <a:bodyPr/>
        <a:lstStyle/>
        <a:p>
          <a:endParaRPr lang="en-GB"/>
        </a:p>
      </dgm:t>
    </dgm:pt>
    <dgm:pt modelId="{3287C711-09C1-47F4-9A59-F2DE2A83CBA5}" type="pres">
      <dgm:prSet presAssocID="{F8FB1AE1-7950-4301-88C4-3D45B2DAEABD}" presName="txNode" presStyleLbl="fgAcc1" presStyleIdx="2" presStyleCnt="4">
        <dgm:presLayoutVars>
          <dgm:bulletEnabled val="1"/>
        </dgm:presLayoutVars>
      </dgm:prSet>
      <dgm:spPr/>
      <dgm:t>
        <a:bodyPr/>
        <a:lstStyle/>
        <a:p>
          <a:endParaRPr lang="it-IT"/>
        </a:p>
      </dgm:t>
    </dgm:pt>
    <dgm:pt modelId="{7662593A-0DBA-4DD1-9B80-A9CDE3EEA36F}" type="pres">
      <dgm:prSet presAssocID="{1995DAFA-2969-47AE-BAD4-7226AF43A4A9}" presName="compositeSpace" presStyleCnt="0"/>
      <dgm:spPr/>
      <dgm:t>
        <a:bodyPr/>
        <a:lstStyle/>
        <a:p>
          <a:endParaRPr lang="en-GB"/>
        </a:p>
      </dgm:t>
    </dgm:pt>
    <dgm:pt modelId="{8EC6BC53-5DB8-4769-9D7D-706542416C7F}" type="pres">
      <dgm:prSet presAssocID="{B7F213D6-AC1C-4269-8455-91A2A9931F05}" presName="composite" presStyleCnt="0"/>
      <dgm:spPr/>
      <dgm:t>
        <a:bodyPr/>
        <a:lstStyle/>
        <a:p>
          <a:endParaRPr lang="en-GB"/>
        </a:p>
      </dgm:t>
    </dgm:pt>
    <dgm:pt modelId="{2E5F26DE-5046-425E-8CE5-81AABA87F06B}" type="pres">
      <dgm:prSet presAssocID="{B7F213D6-AC1C-4269-8455-91A2A9931F05}" presName="bgChev" presStyleLbl="node1" presStyleIdx="3" presStyleCnt="4"/>
      <dgm:spPr/>
      <dgm:t>
        <a:bodyPr/>
        <a:lstStyle/>
        <a:p>
          <a:endParaRPr lang="en-GB"/>
        </a:p>
      </dgm:t>
    </dgm:pt>
    <dgm:pt modelId="{6A304773-9EB8-4E73-8888-D75C2036D148}" type="pres">
      <dgm:prSet presAssocID="{B7F213D6-AC1C-4269-8455-91A2A9931F05}" presName="txNode" presStyleLbl="fgAcc1" presStyleIdx="3" presStyleCnt="4">
        <dgm:presLayoutVars>
          <dgm:bulletEnabled val="1"/>
        </dgm:presLayoutVars>
      </dgm:prSet>
      <dgm:spPr/>
      <dgm:t>
        <a:bodyPr/>
        <a:lstStyle/>
        <a:p>
          <a:endParaRPr lang="it-IT"/>
        </a:p>
      </dgm:t>
    </dgm:pt>
  </dgm:ptLst>
  <dgm:cxnLst>
    <dgm:cxn modelId="{E28F99C8-4840-4803-9B93-FC60632C0406}" type="presOf" srcId="{82D8FC0B-BF2D-40D0-8601-CFE56FD67B92}" destId="{73A53A56-C7DC-4AAC-A87E-DB3D1036D1EE}" srcOrd="0" destOrd="1" presId="urn:microsoft.com/office/officeart/2005/8/layout/chevronAccent+Icon"/>
    <dgm:cxn modelId="{B20B877B-28D3-4AE4-B151-2E6BB83A2BAF}" srcId="{F8FB1AE1-7950-4301-88C4-3D45B2DAEABD}" destId="{2B0D741D-EB87-4383-BCA6-9A64848CD872}" srcOrd="0" destOrd="0" parTransId="{D7AE170C-5D08-45BE-B66C-ADCCEA2B6070}" sibTransId="{C9E91C8C-F01A-4A22-961D-58CB0B96BE74}"/>
    <dgm:cxn modelId="{3034C04C-4B99-4452-89EF-B3C28EEE5939}" srcId="{4E91585B-FD9B-4FDC-940E-F16B188611DF}" destId="{3D196BA1-8327-42F7-B9E5-87D503CB93F4}" srcOrd="0" destOrd="0" parTransId="{A2507B0B-8670-490A-A262-42446148EFC1}" sibTransId="{2F8CDDFD-859D-49A6-83DB-88370576A339}"/>
    <dgm:cxn modelId="{8DAA4B39-AF8F-4F9A-90C7-8D44C750DA96}" srcId="{3D196BA1-8327-42F7-B9E5-87D503CB93F4}" destId="{82D8FC0B-BF2D-40D0-8601-CFE56FD67B92}" srcOrd="0" destOrd="0" parTransId="{3F6E66F8-3F0A-4E92-84F6-1A9E7ED94FBF}" sibTransId="{020A973A-613B-4F38-9A1E-085548B6DF68}"/>
    <dgm:cxn modelId="{977E16C2-B327-4A54-873C-9FB8292020C4}" srcId="{4E91585B-FD9B-4FDC-940E-F16B188611DF}" destId="{F8FB1AE1-7950-4301-88C4-3D45B2DAEABD}" srcOrd="2" destOrd="0" parTransId="{DE3B344A-4481-4A7F-BF08-FA41E5323599}" sibTransId="{1995DAFA-2969-47AE-BAD4-7226AF43A4A9}"/>
    <dgm:cxn modelId="{71DF218E-037B-4DC0-A6DE-BE09006DC683}" srcId="{B7F213D6-AC1C-4269-8455-91A2A9931F05}" destId="{67A02677-135E-4B0F-BC35-8E5F1E51F9A6}" srcOrd="0" destOrd="0" parTransId="{ECA723FB-08BB-4F59-8B80-29F6E90B7D83}" sibTransId="{5114D3EC-BCB3-4290-900A-CD5F9605A204}"/>
    <dgm:cxn modelId="{0BC418DD-0307-45EC-AB6B-3B765E27B354}" type="presOf" srcId="{4E91585B-FD9B-4FDC-940E-F16B188611DF}" destId="{03C1E04F-85F6-40B3-A0F3-213FB8AE107E}" srcOrd="0" destOrd="0" presId="urn:microsoft.com/office/officeart/2005/8/layout/chevronAccent+Icon"/>
    <dgm:cxn modelId="{71E077FD-77A0-4218-96A2-232E48796826}" type="presOf" srcId="{3D196BA1-8327-42F7-B9E5-87D503CB93F4}" destId="{73A53A56-C7DC-4AAC-A87E-DB3D1036D1EE}" srcOrd="0" destOrd="0" presId="urn:microsoft.com/office/officeart/2005/8/layout/chevronAccent+Icon"/>
    <dgm:cxn modelId="{49389629-C342-4310-974D-8F29AC80DB4A}" type="presOf" srcId="{F8FB1AE1-7950-4301-88C4-3D45B2DAEABD}" destId="{3287C711-09C1-47F4-9A59-F2DE2A83CBA5}" srcOrd="0" destOrd="0" presId="urn:microsoft.com/office/officeart/2005/8/layout/chevronAccent+Icon"/>
    <dgm:cxn modelId="{9F9815ED-458E-4413-BBD9-5AA96F00EDA8}" type="presOf" srcId="{B7F213D6-AC1C-4269-8455-91A2A9931F05}" destId="{6A304773-9EB8-4E73-8888-D75C2036D148}" srcOrd="0" destOrd="0" presId="urn:microsoft.com/office/officeart/2005/8/layout/chevronAccent+Icon"/>
    <dgm:cxn modelId="{EDABE1D7-6258-4908-B8B9-20F990FF78F7}" srcId="{4C944641-FCF5-4AD8-B261-60AA0024A79E}" destId="{E8D8B103-69EC-4511-8358-B6CC928047DB}" srcOrd="0" destOrd="0" parTransId="{1D637EAC-CE50-46EA-AF5F-9FB480601BFE}" sibTransId="{50AADD8D-53DE-40A4-9EDE-515AFE7CDEB8}"/>
    <dgm:cxn modelId="{D14BB740-54F2-4206-9DB4-DD9C51FF3ABE}" type="presOf" srcId="{4C944641-FCF5-4AD8-B261-60AA0024A79E}" destId="{A9EA7C76-27AE-4735-BCE5-63AC65591A0F}" srcOrd="0" destOrd="0" presId="urn:microsoft.com/office/officeart/2005/8/layout/chevronAccent+Icon"/>
    <dgm:cxn modelId="{ACFD0A30-8F4E-4F8F-83BD-6B1071B359A6}" type="presOf" srcId="{67A02677-135E-4B0F-BC35-8E5F1E51F9A6}" destId="{6A304773-9EB8-4E73-8888-D75C2036D148}" srcOrd="0" destOrd="1" presId="urn:microsoft.com/office/officeart/2005/8/layout/chevronAccent+Icon"/>
    <dgm:cxn modelId="{DA278ECD-ED39-4044-9E8D-6DE29F7C3FB3}" srcId="{4E91585B-FD9B-4FDC-940E-F16B188611DF}" destId="{4C944641-FCF5-4AD8-B261-60AA0024A79E}" srcOrd="1" destOrd="0" parTransId="{8E5E79D8-FB05-4739-B0F5-8BE6ED2F29C8}" sibTransId="{FCC9CB30-198F-41E6-B00A-25E93E3DC839}"/>
    <dgm:cxn modelId="{2029BA2A-2457-4A98-99FA-B61D86B6DFC0}" srcId="{4E91585B-FD9B-4FDC-940E-F16B188611DF}" destId="{B7F213D6-AC1C-4269-8455-91A2A9931F05}" srcOrd="3" destOrd="0" parTransId="{3D956855-F314-45DD-A7E4-9DA3886AB7CC}" sibTransId="{D614A336-5FF3-4391-AE65-C801E6B1982D}"/>
    <dgm:cxn modelId="{42307F2D-F814-465A-A0FC-18F165DDDF27}" type="presOf" srcId="{2B0D741D-EB87-4383-BCA6-9A64848CD872}" destId="{3287C711-09C1-47F4-9A59-F2DE2A83CBA5}" srcOrd="0" destOrd="1" presId="urn:microsoft.com/office/officeart/2005/8/layout/chevronAccent+Icon"/>
    <dgm:cxn modelId="{0ED7A59D-F571-4C70-BC73-16374553CA58}" type="presOf" srcId="{E8D8B103-69EC-4511-8358-B6CC928047DB}" destId="{A9EA7C76-27AE-4735-BCE5-63AC65591A0F}" srcOrd="0" destOrd="1" presId="urn:microsoft.com/office/officeart/2005/8/layout/chevronAccent+Icon"/>
    <dgm:cxn modelId="{7681925B-DCA2-4235-8C1F-A2F47F135D4F}" type="presParOf" srcId="{03C1E04F-85F6-40B3-A0F3-213FB8AE107E}" destId="{A5DD43A9-1DAF-4AF8-B93F-002231B340F4}" srcOrd="0" destOrd="0" presId="urn:microsoft.com/office/officeart/2005/8/layout/chevronAccent+Icon"/>
    <dgm:cxn modelId="{453433A2-52BB-45E6-865E-7A9A56B82E23}" type="presParOf" srcId="{A5DD43A9-1DAF-4AF8-B93F-002231B340F4}" destId="{F1B29D40-6158-4812-B2C1-953BF9959822}" srcOrd="0" destOrd="0" presId="urn:microsoft.com/office/officeart/2005/8/layout/chevronAccent+Icon"/>
    <dgm:cxn modelId="{F180A7DD-2C03-41A3-A5C5-5C481A8399EF}" type="presParOf" srcId="{A5DD43A9-1DAF-4AF8-B93F-002231B340F4}" destId="{73A53A56-C7DC-4AAC-A87E-DB3D1036D1EE}" srcOrd="1" destOrd="0" presId="urn:microsoft.com/office/officeart/2005/8/layout/chevronAccent+Icon"/>
    <dgm:cxn modelId="{0DA8E18B-F11E-4A77-82F2-C0F1F4C03787}" type="presParOf" srcId="{03C1E04F-85F6-40B3-A0F3-213FB8AE107E}" destId="{8B17F3B4-600A-4CE5-A22F-67422DEA3775}" srcOrd="1" destOrd="0" presId="urn:microsoft.com/office/officeart/2005/8/layout/chevronAccent+Icon"/>
    <dgm:cxn modelId="{C21E9893-34E4-4D6D-98A5-8EC0F1967E97}" type="presParOf" srcId="{03C1E04F-85F6-40B3-A0F3-213FB8AE107E}" destId="{269B63CB-5ED7-42FC-B24E-49B9E6479AD2}" srcOrd="2" destOrd="0" presId="urn:microsoft.com/office/officeart/2005/8/layout/chevronAccent+Icon"/>
    <dgm:cxn modelId="{30FF3382-49D7-4ED7-9ED2-5AA086A4D125}" type="presParOf" srcId="{269B63CB-5ED7-42FC-B24E-49B9E6479AD2}" destId="{A33B6407-611A-47C1-8F11-11F4B43E3BA6}" srcOrd="0" destOrd="0" presId="urn:microsoft.com/office/officeart/2005/8/layout/chevronAccent+Icon"/>
    <dgm:cxn modelId="{FA6AB1F2-32EA-4966-BA56-E149FDFA4FE3}" type="presParOf" srcId="{269B63CB-5ED7-42FC-B24E-49B9E6479AD2}" destId="{A9EA7C76-27AE-4735-BCE5-63AC65591A0F}" srcOrd="1" destOrd="0" presId="urn:microsoft.com/office/officeart/2005/8/layout/chevronAccent+Icon"/>
    <dgm:cxn modelId="{86199E1D-32B0-4545-8D32-9FAA17A74BB6}" type="presParOf" srcId="{03C1E04F-85F6-40B3-A0F3-213FB8AE107E}" destId="{295420C1-1D20-4824-A2A2-917C15D92A2B}" srcOrd="3" destOrd="0" presId="urn:microsoft.com/office/officeart/2005/8/layout/chevronAccent+Icon"/>
    <dgm:cxn modelId="{5D7D548E-6BAA-4483-B4C1-0EF5273CDE10}" type="presParOf" srcId="{03C1E04F-85F6-40B3-A0F3-213FB8AE107E}" destId="{48E6F5D5-9146-43D5-BB44-65B9F611FA24}" srcOrd="4" destOrd="0" presId="urn:microsoft.com/office/officeart/2005/8/layout/chevronAccent+Icon"/>
    <dgm:cxn modelId="{C6CF56B4-6F63-478A-8B0A-DA7D61232231}" type="presParOf" srcId="{48E6F5D5-9146-43D5-BB44-65B9F611FA24}" destId="{8A97269C-C120-4B0D-8241-794015A53C15}" srcOrd="0" destOrd="0" presId="urn:microsoft.com/office/officeart/2005/8/layout/chevronAccent+Icon"/>
    <dgm:cxn modelId="{59C2EC51-7D1E-4035-9D89-FAD0AD345D67}" type="presParOf" srcId="{48E6F5D5-9146-43D5-BB44-65B9F611FA24}" destId="{3287C711-09C1-47F4-9A59-F2DE2A83CBA5}" srcOrd="1" destOrd="0" presId="urn:microsoft.com/office/officeart/2005/8/layout/chevronAccent+Icon"/>
    <dgm:cxn modelId="{6B85A956-80B8-4A01-8D80-01295DC3CAD2}" type="presParOf" srcId="{03C1E04F-85F6-40B3-A0F3-213FB8AE107E}" destId="{7662593A-0DBA-4DD1-9B80-A9CDE3EEA36F}" srcOrd="5" destOrd="0" presId="urn:microsoft.com/office/officeart/2005/8/layout/chevronAccent+Icon"/>
    <dgm:cxn modelId="{6F2A5FD8-6E1B-40FA-9282-17028E4FE322}" type="presParOf" srcId="{03C1E04F-85F6-40B3-A0F3-213FB8AE107E}" destId="{8EC6BC53-5DB8-4769-9D7D-706542416C7F}" srcOrd="6" destOrd="0" presId="urn:microsoft.com/office/officeart/2005/8/layout/chevronAccent+Icon"/>
    <dgm:cxn modelId="{DEAE862E-9917-429F-B265-F75A3161E95A}" type="presParOf" srcId="{8EC6BC53-5DB8-4769-9D7D-706542416C7F}" destId="{2E5F26DE-5046-425E-8CE5-81AABA87F06B}" srcOrd="0" destOrd="0" presId="urn:microsoft.com/office/officeart/2005/8/layout/chevronAccent+Icon"/>
    <dgm:cxn modelId="{DB84F00F-B337-457B-B919-2F8BC8676F97}" type="presParOf" srcId="{8EC6BC53-5DB8-4769-9D7D-706542416C7F}" destId="{6A304773-9EB8-4E73-8888-D75C2036D148}" srcOrd="1" destOrd="0" presId="urn:microsoft.com/office/officeart/2005/8/layout/chevronAccent+Icon"/>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90EB19-9097-488E-8F71-20C53B08C0B6}" type="doc">
      <dgm:prSet loTypeId="urn:microsoft.com/office/officeart/2005/8/layout/hProcess3" loCatId="process" qsTypeId="urn:microsoft.com/office/officeart/2005/8/quickstyle/simple1" qsCatId="simple" csTypeId="urn:microsoft.com/office/officeart/2005/8/colors/accent2_1" csCatId="accent2" phldr="1"/>
      <dgm:spPr/>
    </dgm:pt>
    <dgm:pt modelId="{3B6E1EBA-D1AE-49FE-9588-7F9FAE6BE5CF}">
      <dgm:prSet phldrT="[Testo]" custT="1"/>
      <dgm:spPr/>
      <dgm:t>
        <a:bodyPr/>
        <a:lstStyle/>
        <a:p>
          <a:r>
            <a:rPr lang="en-GB" sz="1200" b="1" dirty="0" smtClean="0">
              <a:solidFill>
                <a:schemeClr val="accent3">
                  <a:lumMod val="50000"/>
                </a:schemeClr>
              </a:solidFill>
            </a:rPr>
            <a:t>Universal Declaration of Human Rights (1948)</a:t>
          </a:r>
          <a:endParaRPr lang="en-GB" sz="1200" b="1" dirty="0">
            <a:solidFill>
              <a:schemeClr val="accent3">
                <a:lumMod val="50000"/>
              </a:schemeClr>
            </a:solidFill>
          </a:endParaRPr>
        </a:p>
      </dgm:t>
    </dgm:pt>
    <dgm:pt modelId="{949BA620-527C-4B76-91FD-FEF22CD64B5C}" type="parTrans" cxnId="{656728B1-1DB7-49CF-956B-4F76299B0FB8}">
      <dgm:prSet/>
      <dgm:spPr/>
      <dgm:t>
        <a:bodyPr/>
        <a:lstStyle/>
        <a:p>
          <a:endParaRPr lang="en-GB"/>
        </a:p>
      </dgm:t>
    </dgm:pt>
    <dgm:pt modelId="{1DC5475C-C962-4709-8216-47D4E28F29FF}" type="sibTrans" cxnId="{656728B1-1DB7-49CF-956B-4F76299B0FB8}">
      <dgm:prSet/>
      <dgm:spPr/>
      <dgm:t>
        <a:bodyPr/>
        <a:lstStyle/>
        <a:p>
          <a:endParaRPr lang="en-GB"/>
        </a:p>
      </dgm:t>
    </dgm:pt>
    <dgm:pt modelId="{576C7E76-D84A-4E5C-A504-79235E8B8E1B}" type="pres">
      <dgm:prSet presAssocID="{4790EB19-9097-488E-8F71-20C53B08C0B6}" presName="Name0" presStyleCnt="0">
        <dgm:presLayoutVars>
          <dgm:dir/>
          <dgm:animLvl val="lvl"/>
          <dgm:resizeHandles val="exact"/>
        </dgm:presLayoutVars>
      </dgm:prSet>
      <dgm:spPr/>
    </dgm:pt>
    <dgm:pt modelId="{1ABAAB9D-2FA8-4480-85C5-B0C1004FC2EE}" type="pres">
      <dgm:prSet presAssocID="{4790EB19-9097-488E-8F71-20C53B08C0B6}" presName="dummy" presStyleCnt="0"/>
      <dgm:spPr/>
    </dgm:pt>
    <dgm:pt modelId="{2576D69F-D4A3-4DAA-A5AE-D2DB1DA21917}" type="pres">
      <dgm:prSet presAssocID="{4790EB19-9097-488E-8F71-20C53B08C0B6}" presName="linH" presStyleCnt="0"/>
      <dgm:spPr/>
    </dgm:pt>
    <dgm:pt modelId="{F6392C17-5262-481F-9212-521EC5B76168}" type="pres">
      <dgm:prSet presAssocID="{4790EB19-9097-488E-8F71-20C53B08C0B6}" presName="padding1" presStyleCnt="0"/>
      <dgm:spPr/>
    </dgm:pt>
    <dgm:pt modelId="{A2595515-0CE0-4E19-853D-E3FF4CD1E2AA}" type="pres">
      <dgm:prSet presAssocID="{3B6E1EBA-D1AE-49FE-9588-7F9FAE6BE5CF}" presName="linV" presStyleCnt="0"/>
      <dgm:spPr/>
    </dgm:pt>
    <dgm:pt modelId="{DF7360C4-EFA0-4C23-A694-C2E1234B4D52}" type="pres">
      <dgm:prSet presAssocID="{3B6E1EBA-D1AE-49FE-9588-7F9FAE6BE5CF}" presName="spVertical1" presStyleCnt="0"/>
      <dgm:spPr/>
    </dgm:pt>
    <dgm:pt modelId="{B9B77045-0B17-4F95-BFF4-6DBC6594D953}" type="pres">
      <dgm:prSet presAssocID="{3B6E1EBA-D1AE-49FE-9588-7F9FAE6BE5CF}" presName="parTx" presStyleLbl="revTx" presStyleIdx="0" presStyleCnt="1" custScaleX="1728665" custLinFactX="-10516" custLinFactNeighborX="-100000" custLinFactNeighborY="-55992">
        <dgm:presLayoutVars>
          <dgm:chMax val="0"/>
          <dgm:chPref val="0"/>
          <dgm:bulletEnabled val="1"/>
        </dgm:presLayoutVars>
      </dgm:prSet>
      <dgm:spPr/>
      <dgm:t>
        <a:bodyPr/>
        <a:lstStyle/>
        <a:p>
          <a:endParaRPr lang="en-GB"/>
        </a:p>
      </dgm:t>
    </dgm:pt>
    <dgm:pt modelId="{CB62D2DA-D94A-4297-A8BC-2403A787EAAF}" type="pres">
      <dgm:prSet presAssocID="{3B6E1EBA-D1AE-49FE-9588-7F9FAE6BE5CF}" presName="spVertical2" presStyleCnt="0"/>
      <dgm:spPr/>
    </dgm:pt>
    <dgm:pt modelId="{A940CD16-A78D-413A-B04E-506FC58091FB}" type="pres">
      <dgm:prSet presAssocID="{3B6E1EBA-D1AE-49FE-9588-7F9FAE6BE5CF}" presName="spVertical3" presStyleCnt="0"/>
      <dgm:spPr/>
    </dgm:pt>
    <dgm:pt modelId="{3AAEE535-8146-4385-B960-C50F709B9DC0}" type="pres">
      <dgm:prSet presAssocID="{4790EB19-9097-488E-8F71-20C53B08C0B6}" presName="padding2" presStyleCnt="0"/>
      <dgm:spPr/>
    </dgm:pt>
    <dgm:pt modelId="{4289FF34-CC0A-4AC2-B94D-9ACACD38F3C6}" type="pres">
      <dgm:prSet presAssocID="{4790EB19-9097-488E-8F71-20C53B08C0B6}" presName="negArrow" presStyleCnt="0"/>
      <dgm:spPr/>
    </dgm:pt>
    <dgm:pt modelId="{BF16D68B-1095-400A-9182-69F945932DAF}" type="pres">
      <dgm:prSet presAssocID="{4790EB19-9097-488E-8F71-20C53B08C0B6}" presName="backgroundArrow" presStyleLbl="node1" presStyleIdx="0" presStyleCnt="1" custScaleX="100000" custScaleY="77326" custLinFactNeighborY="-23939"/>
      <dgm:spPr/>
    </dgm:pt>
  </dgm:ptLst>
  <dgm:cxnLst>
    <dgm:cxn modelId="{180CAD5D-B61A-46EF-8DC3-68A6BA6AA1C0}" type="presOf" srcId="{4790EB19-9097-488E-8F71-20C53B08C0B6}" destId="{576C7E76-D84A-4E5C-A504-79235E8B8E1B}" srcOrd="0" destOrd="0" presId="urn:microsoft.com/office/officeart/2005/8/layout/hProcess3"/>
    <dgm:cxn modelId="{656728B1-1DB7-49CF-956B-4F76299B0FB8}" srcId="{4790EB19-9097-488E-8F71-20C53B08C0B6}" destId="{3B6E1EBA-D1AE-49FE-9588-7F9FAE6BE5CF}" srcOrd="0" destOrd="0" parTransId="{949BA620-527C-4B76-91FD-FEF22CD64B5C}" sibTransId="{1DC5475C-C962-4709-8216-47D4E28F29FF}"/>
    <dgm:cxn modelId="{BF236D27-FA59-4B02-ABF9-345BB4B3F8DA}" type="presOf" srcId="{3B6E1EBA-D1AE-49FE-9588-7F9FAE6BE5CF}" destId="{B9B77045-0B17-4F95-BFF4-6DBC6594D953}" srcOrd="0" destOrd="0" presId="urn:microsoft.com/office/officeart/2005/8/layout/hProcess3"/>
    <dgm:cxn modelId="{4D5F24D7-659B-47B8-BF10-0F2BEBA99794}" type="presParOf" srcId="{576C7E76-D84A-4E5C-A504-79235E8B8E1B}" destId="{1ABAAB9D-2FA8-4480-85C5-B0C1004FC2EE}" srcOrd="0" destOrd="0" presId="urn:microsoft.com/office/officeart/2005/8/layout/hProcess3"/>
    <dgm:cxn modelId="{224CBD92-7F0D-43D6-A1AB-378576B7F941}" type="presParOf" srcId="{576C7E76-D84A-4E5C-A504-79235E8B8E1B}" destId="{2576D69F-D4A3-4DAA-A5AE-D2DB1DA21917}" srcOrd="1" destOrd="0" presId="urn:microsoft.com/office/officeart/2005/8/layout/hProcess3"/>
    <dgm:cxn modelId="{BE3DC269-5A49-4734-893D-B5FED2A034F5}" type="presParOf" srcId="{2576D69F-D4A3-4DAA-A5AE-D2DB1DA21917}" destId="{F6392C17-5262-481F-9212-521EC5B76168}" srcOrd="0" destOrd="0" presId="urn:microsoft.com/office/officeart/2005/8/layout/hProcess3"/>
    <dgm:cxn modelId="{F096E097-0C17-4156-A03D-B8B8BF5A0BF3}" type="presParOf" srcId="{2576D69F-D4A3-4DAA-A5AE-D2DB1DA21917}" destId="{A2595515-0CE0-4E19-853D-E3FF4CD1E2AA}" srcOrd="1" destOrd="0" presId="urn:microsoft.com/office/officeart/2005/8/layout/hProcess3"/>
    <dgm:cxn modelId="{A10B5951-0555-4A8A-927C-4F9934497464}" type="presParOf" srcId="{A2595515-0CE0-4E19-853D-E3FF4CD1E2AA}" destId="{DF7360C4-EFA0-4C23-A694-C2E1234B4D52}" srcOrd="0" destOrd="0" presId="urn:microsoft.com/office/officeart/2005/8/layout/hProcess3"/>
    <dgm:cxn modelId="{E776278E-0482-4F02-ACF2-7F13E95C3CD7}" type="presParOf" srcId="{A2595515-0CE0-4E19-853D-E3FF4CD1E2AA}" destId="{B9B77045-0B17-4F95-BFF4-6DBC6594D953}" srcOrd="1" destOrd="0" presId="urn:microsoft.com/office/officeart/2005/8/layout/hProcess3"/>
    <dgm:cxn modelId="{08C82890-469C-4DA2-9F6A-978F18CB35D2}" type="presParOf" srcId="{A2595515-0CE0-4E19-853D-E3FF4CD1E2AA}" destId="{CB62D2DA-D94A-4297-A8BC-2403A787EAAF}" srcOrd="2" destOrd="0" presId="urn:microsoft.com/office/officeart/2005/8/layout/hProcess3"/>
    <dgm:cxn modelId="{966891FD-296E-4101-81A9-9C6AB608A78D}" type="presParOf" srcId="{A2595515-0CE0-4E19-853D-E3FF4CD1E2AA}" destId="{A940CD16-A78D-413A-B04E-506FC58091FB}" srcOrd="3" destOrd="0" presId="urn:microsoft.com/office/officeart/2005/8/layout/hProcess3"/>
    <dgm:cxn modelId="{4994A3AC-C905-4747-A915-348F289ED340}" type="presParOf" srcId="{2576D69F-D4A3-4DAA-A5AE-D2DB1DA21917}" destId="{3AAEE535-8146-4385-B960-C50F709B9DC0}" srcOrd="2" destOrd="0" presId="urn:microsoft.com/office/officeart/2005/8/layout/hProcess3"/>
    <dgm:cxn modelId="{0107C6C8-A9A4-4352-9678-61B9682B4FEE}" type="presParOf" srcId="{2576D69F-D4A3-4DAA-A5AE-D2DB1DA21917}" destId="{4289FF34-CC0A-4AC2-B94D-9ACACD38F3C6}" srcOrd="3" destOrd="0" presId="urn:microsoft.com/office/officeart/2005/8/layout/hProcess3"/>
    <dgm:cxn modelId="{406EA17B-99D4-4CDA-B440-2AEF0CFB12A6}" type="presParOf" srcId="{2576D69F-D4A3-4DAA-A5AE-D2DB1DA21917}" destId="{BF16D68B-1095-400A-9182-69F945932DAF}" srcOrd="4" destOrd="0" presId="urn:microsoft.com/office/officeart/2005/8/layout/hProcess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A98554-94FA-4D90-AC9C-39A8F6D83A5A}" type="doc">
      <dgm:prSet loTypeId="urn:microsoft.com/office/officeart/2005/8/layout/lProcess3" loCatId="process" qsTypeId="urn:microsoft.com/office/officeart/2005/8/quickstyle/simple1" qsCatId="simple" csTypeId="urn:microsoft.com/office/officeart/2005/8/colors/accent2_2" csCatId="accent2" phldr="1"/>
      <dgm:spPr/>
      <dgm:t>
        <a:bodyPr/>
        <a:lstStyle/>
        <a:p>
          <a:endParaRPr lang="en-GB"/>
        </a:p>
      </dgm:t>
    </dgm:pt>
    <dgm:pt modelId="{2D0CF977-6DCC-43BA-A065-28A65206D442}">
      <dgm:prSet phldrT="[Testo]" custT="1"/>
      <dgm:spPr>
        <a:solidFill>
          <a:schemeClr val="accent2">
            <a:lumMod val="40000"/>
            <a:lumOff val="60000"/>
          </a:schemeClr>
        </a:solidFill>
      </dgm:spPr>
      <dgm:t>
        <a:bodyPr/>
        <a:lstStyle/>
        <a:p>
          <a:r>
            <a:rPr lang="en-GB" sz="1500" dirty="0" smtClean="0">
              <a:solidFill>
                <a:schemeClr val="accent3">
                  <a:lumMod val="50000"/>
                </a:schemeClr>
              </a:solidFill>
            </a:rPr>
            <a:t>The Reluctant Fundamentalist</a:t>
          </a:r>
          <a:endParaRPr lang="en-GB" sz="1500" dirty="0">
            <a:solidFill>
              <a:schemeClr val="accent3">
                <a:lumMod val="50000"/>
              </a:schemeClr>
            </a:solidFill>
          </a:endParaRPr>
        </a:p>
      </dgm:t>
    </dgm:pt>
    <dgm:pt modelId="{F18DD2D4-1CC1-4509-BF0A-EE873866A3C1}" type="parTrans" cxnId="{1F91BBB2-0280-4613-B2AD-D84796BCCF90}">
      <dgm:prSet/>
      <dgm:spPr/>
      <dgm:t>
        <a:bodyPr/>
        <a:lstStyle/>
        <a:p>
          <a:endParaRPr lang="en-GB"/>
        </a:p>
      </dgm:t>
    </dgm:pt>
    <dgm:pt modelId="{977F3BFE-F1BB-45D4-9044-D2464292250B}" type="sibTrans" cxnId="{1F91BBB2-0280-4613-B2AD-D84796BCCF90}">
      <dgm:prSet/>
      <dgm:spPr/>
      <dgm:t>
        <a:bodyPr/>
        <a:lstStyle/>
        <a:p>
          <a:endParaRPr lang="en-GB"/>
        </a:p>
      </dgm:t>
    </dgm:pt>
    <dgm:pt modelId="{E28D999C-17E6-41A6-9C43-A7B3FD8B9AF1}">
      <dgm:prSet phldrT="[Testo]" custT="1"/>
      <dgm:spPr>
        <a:solidFill>
          <a:schemeClr val="accent2">
            <a:lumMod val="40000"/>
            <a:lumOff val="60000"/>
          </a:schemeClr>
        </a:solidFill>
      </dgm:spPr>
      <dgm:t>
        <a:bodyPr/>
        <a:lstStyle/>
        <a:p>
          <a:r>
            <a:rPr lang="en-GB" sz="1800" dirty="0" smtClean="0">
              <a:solidFill>
                <a:schemeClr val="accent3">
                  <a:lumMod val="50000"/>
                </a:schemeClr>
              </a:solidFill>
            </a:rPr>
            <a:t>Growing Up</a:t>
          </a:r>
          <a:endParaRPr lang="en-GB" sz="1800" dirty="0">
            <a:solidFill>
              <a:schemeClr val="accent3">
                <a:lumMod val="50000"/>
              </a:schemeClr>
            </a:solidFill>
          </a:endParaRPr>
        </a:p>
      </dgm:t>
    </dgm:pt>
    <dgm:pt modelId="{D584F826-7DB4-4688-AE1F-353FBF282086}" type="parTrans" cxnId="{8E2A167D-647C-447E-8E01-1A07DB130449}">
      <dgm:prSet/>
      <dgm:spPr/>
      <dgm:t>
        <a:bodyPr/>
        <a:lstStyle/>
        <a:p>
          <a:endParaRPr lang="en-GB"/>
        </a:p>
      </dgm:t>
    </dgm:pt>
    <dgm:pt modelId="{9706A029-83F4-4F99-B65F-6BAA4F520D32}" type="sibTrans" cxnId="{8E2A167D-647C-447E-8E01-1A07DB130449}">
      <dgm:prSet/>
      <dgm:spPr/>
      <dgm:t>
        <a:bodyPr/>
        <a:lstStyle/>
        <a:p>
          <a:endParaRPr lang="en-GB"/>
        </a:p>
      </dgm:t>
    </dgm:pt>
    <dgm:pt modelId="{BF5BD420-5706-477A-8C6F-DC3A858C9CC4}">
      <dgm:prSet phldrT="[Testo]" custT="1"/>
      <dgm:spPr>
        <a:solidFill>
          <a:schemeClr val="accent2">
            <a:lumMod val="40000"/>
            <a:lumOff val="60000"/>
          </a:schemeClr>
        </a:solidFill>
      </dgm:spPr>
      <dgm:t>
        <a:bodyPr/>
        <a:lstStyle/>
        <a:p>
          <a:r>
            <a:rPr lang="en-GB" sz="1500" dirty="0" smtClean="0">
              <a:solidFill>
                <a:schemeClr val="accent3">
                  <a:lumMod val="50000"/>
                </a:schemeClr>
              </a:solidFill>
            </a:rPr>
            <a:t>Revealed: child slaves powered industrial revolution</a:t>
          </a:r>
        </a:p>
      </dgm:t>
    </dgm:pt>
    <dgm:pt modelId="{384DDBBA-0B4D-43A9-93B6-D3F18FA77592}" type="parTrans" cxnId="{4975AADA-CDB3-480E-A51A-3A8FACF4C16F}">
      <dgm:prSet/>
      <dgm:spPr/>
      <dgm:t>
        <a:bodyPr/>
        <a:lstStyle/>
        <a:p>
          <a:endParaRPr lang="en-GB"/>
        </a:p>
      </dgm:t>
    </dgm:pt>
    <dgm:pt modelId="{65418CE0-5BFC-49C9-87D6-FC96D12AD337}" type="sibTrans" cxnId="{4975AADA-CDB3-480E-A51A-3A8FACF4C16F}">
      <dgm:prSet/>
      <dgm:spPr/>
      <dgm:t>
        <a:bodyPr/>
        <a:lstStyle/>
        <a:p>
          <a:endParaRPr lang="en-GB"/>
        </a:p>
      </dgm:t>
    </dgm:pt>
    <dgm:pt modelId="{5D9C752A-835C-4B15-B93F-74A11F5F525C}">
      <dgm:prSet phldrT="[Testo]" custT="1"/>
      <dgm:spPr>
        <a:solidFill>
          <a:schemeClr val="accent2">
            <a:lumMod val="40000"/>
            <a:lumOff val="60000"/>
          </a:schemeClr>
        </a:solidFill>
      </dgm:spPr>
      <dgm:t>
        <a:bodyPr/>
        <a:lstStyle/>
        <a:p>
          <a:r>
            <a:rPr lang="en-GB" sz="1800" dirty="0" smtClean="0">
              <a:solidFill>
                <a:schemeClr val="accent3">
                  <a:lumMod val="50000"/>
                </a:schemeClr>
              </a:solidFill>
            </a:rPr>
            <a:t>Oliver Twist</a:t>
          </a:r>
          <a:endParaRPr lang="en-GB" sz="1800" dirty="0">
            <a:solidFill>
              <a:schemeClr val="accent3">
                <a:lumMod val="50000"/>
              </a:schemeClr>
            </a:solidFill>
          </a:endParaRPr>
        </a:p>
      </dgm:t>
    </dgm:pt>
    <dgm:pt modelId="{D310BA77-5E95-44E9-A38C-EAF332244C5F}" type="parTrans" cxnId="{90E90B1A-2576-47CD-BA3C-4FC2710FFCEA}">
      <dgm:prSet/>
      <dgm:spPr/>
      <dgm:t>
        <a:bodyPr/>
        <a:lstStyle/>
        <a:p>
          <a:endParaRPr lang="en-GB"/>
        </a:p>
      </dgm:t>
    </dgm:pt>
    <dgm:pt modelId="{0E641E21-2B59-4776-95D4-BC6C41BFE6EB}" type="sibTrans" cxnId="{90E90B1A-2576-47CD-BA3C-4FC2710FFCEA}">
      <dgm:prSet/>
      <dgm:spPr/>
      <dgm:t>
        <a:bodyPr/>
        <a:lstStyle/>
        <a:p>
          <a:endParaRPr lang="en-GB"/>
        </a:p>
      </dgm:t>
    </dgm:pt>
    <dgm:pt modelId="{BD84713C-C818-4CCD-A8C9-091AEF351913}" type="pres">
      <dgm:prSet presAssocID="{79A98554-94FA-4D90-AC9C-39A8F6D83A5A}" presName="Name0" presStyleCnt="0">
        <dgm:presLayoutVars>
          <dgm:chPref val="3"/>
          <dgm:dir/>
          <dgm:animLvl val="lvl"/>
          <dgm:resizeHandles/>
        </dgm:presLayoutVars>
      </dgm:prSet>
      <dgm:spPr/>
      <dgm:t>
        <a:bodyPr/>
        <a:lstStyle/>
        <a:p>
          <a:endParaRPr lang="en-GB"/>
        </a:p>
      </dgm:t>
    </dgm:pt>
    <dgm:pt modelId="{2689AF2E-42C0-4451-9A16-8851215A857E}" type="pres">
      <dgm:prSet presAssocID="{2D0CF977-6DCC-43BA-A065-28A65206D442}" presName="horFlow" presStyleCnt="0"/>
      <dgm:spPr/>
    </dgm:pt>
    <dgm:pt modelId="{D3366E38-A0AF-438B-90CF-7010650AE0D3}" type="pres">
      <dgm:prSet presAssocID="{2D0CF977-6DCC-43BA-A065-28A65206D442}" presName="bigChev" presStyleLbl="node1" presStyleIdx="0" presStyleCnt="4" custScaleX="89495" custScaleY="77872" custLinFactNeighborX="-374" custLinFactNeighborY="-97500"/>
      <dgm:spPr>
        <a:prstGeom prst="chevron">
          <a:avLst/>
        </a:prstGeom>
      </dgm:spPr>
      <dgm:t>
        <a:bodyPr/>
        <a:lstStyle/>
        <a:p>
          <a:endParaRPr lang="en-GB"/>
        </a:p>
      </dgm:t>
    </dgm:pt>
    <dgm:pt modelId="{B0B01D6D-84EF-440C-96A2-BDC90DBA9DD9}" type="pres">
      <dgm:prSet presAssocID="{2D0CF977-6DCC-43BA-A065-28A65206D442}" presName="vSp" presStyleCnt="0"/>
      <dgm:spPr/>
    </dgm:pt>
    <dgm:pt modelId="{DACDFE6F-350A-4A2C-859E-DC0A80BA6C9B}" type="pres">
      <dgm:prSet presAssocID="{E28D999C-17E6-41A6-9C43-A7B3FD8B9AF1}" presName="horFlow" presStyleCnt="0"/>
      <dgm:spPr/>
    </dgm:pt>
    <dgm:pt modelId="{38D1681E-974A-40ED-99D5-8D76BB38566A}" type="pres">
      <dgm:prSet presAssocID="{E28D999C-17E6-41A6-9C43-A7B3FD8B9AF1}" presName="bigChev" presStyleLbl="node1" presStyleIdx="1" presStyleCnt="4" custScaleX="89495" custScaleY="78671" custLinFactNeighborX="-374" custLinFactNeighborY="-20466"/>
      <dgm:spPr/>
      <dgm:t>
        <a:bodyPr/>
        <a:lstStyle/>
        <a:p>
          <a:endParaRPr lang="en-GB"/>
        </a:p>
      </dgm:t>
    </dgm:pt>
    <dgm:pt modelId="{A56ABAAF-7937-436D-BBB8-D5639A15672C}" type="pres">
      <dgm:prSet presAssocID="{E28D999C-17E6-41A6-9C43-A7B3FD8B9AF1}" presName="vSp" presStyleCnt="0"/>
      <dgm:spPr/>
    </dgm:pt>
    <dgm:pt modelId="{FB19D37A-BBE8-49AB-9EF7-54CAB678FDD7}" type="pres">
      <dgm:prSet presAssocID="{BF5BD420-5706-477A-8C6F-DC3A858C9CC4}" presName="horFlow" presStyleCnt="0"/>
      <dgm:spPr/>
    </dgm:pt>
    <dgm:pt modelId="{13658BDE-515F-4E5A-9D45-51221FDA83B4}" type="pres">
      <dgm:prSet presAssocID="{BF5BD420-5706-477A-8C6F-DC3A858C9CC4}" presName="bigChev" presStyleLbl="node1" presStyleIdx="2" presStyleCnt="4" custScaleX="89495" custScaleY="80834" custLinFactNeighborX="-374" custLinFactNeighborY="93597"/>
      <dgm:spPr/>
      <dgm:t>
        <a:bodyPr/>
        <a:lstStyle/>
        <a:p>
          <a:endParaRPr lang="en-GB"/>
        </a:p>
      </dgm:t>
    </dgm:pt>
    <dgm:pt modelId="{D64FA9E4-8019-4427-8EE6-8E9F76E6360C}" type="pres">
      <dgm:prSet presAssocID="{BF5BD420-5706-477A-8C6F-DC3A858C9CC4}" presName="vSp" presStyleCnt="0"/>
      <dgm:spPr/>
    </dgm:pt>
    <dgm:pt modelId="{38760E1C-2E12-43A7-861E-825249AA4160}" type="pres">
      <dgm:prSet presAssocID="{5D9C752A-835C-4B15-B93F-74A11F5F525C}" presName="horFlow" presStyleCnt="0"/>
      <dgm:spPr/>
    </dgm:pt>
    <dgm:pt modelId="{F36808BF-C87E-4936-9014-E704AC79702E}" type="pres">
      <dgm:prSet presAssocID="{5D9C752A-835C-4B15-B93F-74A11F5F525C}" presName="bigChev" presStyleLbl="node1" presStyleIdx="3" presStyleCnt="4" custScaleX="89495" custScaleY="78671" custLinFactY="-4301" custLinFactNeighborX="-374" custLinFactNeighborY="-100000"/>
      <dgm:spPr/>
      <dgm:t>
        <a:bodyPr/>
        <a:lstStyle/>
        <a:p>
          <a:endParaRPr lang="en-GB"/>
        </a:p>
      </dgm:t>
    </dgm:pt>
  </dgm:ptLst>
  <dgm:cxnLst>
    <dgm:cxn modelId="{3856FA00-A042-428F-A337-572EC5BB9290}" type="presOf" srcId="{BF5BD420-5706-477A-8C6F-DC3A858C9CC4}" destId="{13658BDE-515F-4E5A-9D45-51221FDA83B4}" srcOrd="0" destOrd="0" presId="urn:microsoft.com/office/officeart/2005/8/layout/lProcess3"/>
    <dgm:cxn modelId="{70567651-DEBA-4130-9A0E-017F36225FF9}" type="presOf" srcId="{5D9C752A-835C-4B15-B93F-74A11F5F525C}" destId="{F36808BF-C87E-4936-9014-E704AC79702E}" srcOrd="0" destOrd="0" presId="urn:microsoft.com/office/officeart/2005/8/layout/lProcess3"/>
    <dgm:cxn modelId="{39F565D3-8012-4963-AEF1-D6FDA4DFA050}" type="presOf" srcId="{E28D999C-17E6-41A6-9C43-A7B3FD8B9AF1}" destId="{38D1681E-974A-40ED-99D5-8D76BB38566A}" srcOrd="0" destOrd="0" presId="urn:microsoft.com/office/officeart/2005/8/layout/lProcess3"/>
    <dgm:cxn modelId="{4975AADA-CDB3-480E-A51A-3A8FACF4C16F}" srcId="{79A98554-94FA-4D90-AC9C-39A8F6D83A5A}" destId="{BF5BD420-5706-477A-8C6F-DC3A858C9CC4}" srcOrd="2" destOrd="0" parTransId="{384DDBBA-0B4D-43A9-93B6-D3F18FA77592}" sibTransId="{65418CE0-5BFC-49C9-87D6-FC96D12AD337}"/>
    <dgm:cxn modelId="{1F91BBB2-0280-4613-B2AD-D84796BCCF90}" srcId="{79A98554-94FA-4D90-AC9C-39A8F6D83A5A}" destId="{2D0CF977-6DCC-43BA-A065-28A65206D442}" srcOrd="0" destOrd="0" parTransId="{F18DD2D4-1CC1-4509-BF0A-EE873866A3C1}" sibTransId="{977F3BFE-F1BB-45D4-9044-D2464292250B}"/>
    <dgm:cxn modelId="{8E2A167D-647C-447E-8E01-1A07DB130449}" srcId="{79A98554-94FA-4D90-AC9C-39A8F6D83A5A}" destId="{E28D999C-17E6-41A6-9C43-A7B3FD8B9AF1}" srcOrd="1" destOrd="0" parTransId="{D584F826-7DB4-4688-AE1F-353FBF282086}" sibTransId="{9706A029-83F4-4F99-B65F-6BAA4F520D32}"/>
    <dgm:cxn modelId="{D5F1C794-831B-48CC-83F7-91DBF17D19DB}" type="presOf" srcId="{2D0CF977-6DCC-43BA-A065-28A65206D442}" destId="{D3366E38-A0AF-438B-90CF-7010650AE0D3}" srcOrd="0" destOrd="0" presId="urn:microsoft.com/office/officeart/2005/8/layout/lProcess3"/>
    <dgm:cxn modelId="{EE596073-DCE5-4B11-A846-23F56208C57F}" type="presOf" srcId="{79A98554-94FA-4D90-AC9C-39A8F6D83A5A}" destId="{BD84713C-C818-4CCD-A8C9-091AEF351913}" srcOrd="0" destOrd="0" presId="urn:microsoft.com/office/officeart/2005/8/layout/lProcess3"/>
    <dgm:cxn modelId="{90E90B1A-2576-47CD-BA3C-4FC2710FFCEA}" srcId="{79A98554-94FA-4D90-AC9C-39A8F6D83A5A}" destId="{5D9C752A-835C-4B15-B93F-74A11F5F525C}" srcOrd="3" destOrd="0" parTransId="{D310BA77-5E95-44E9-A38C-EAF332244C5F}" sibTransId="{0E641E21-2B59-4776-95D4-BC6C41BFE6EB}"/>
    <dgm:cxn modelId="{2060B3A2-4D15-48E7-ACF3-D63A410FB7BA}" type="presParOf" srcId="{BD84713C-C818-4CCD-A8C9-091AEF351913}" destId="{2689AF2E-42C0-4451-9A16-8851215A857E}" srcOrd="0" destOrd="0" presId="urn:microsoft.com/office/officeart/2005/8/layout/lProcess3"/>
    <dgm:cxn modelId="{670D0D35-4158-4059-B639-BF11EB09E576}" type="presParOf" srcId="{2689AF2E-42C0-4451-9A16-8851215A857E}" destId="{D3366E38-A0AF-438B-90CF-7010650AE0D3}" srcOrd="0" destOrd="0" presId="urn:microsoft.com/office/officeart/2005/8/layout/lProcess3"/>
    <dgm:cxn modelId="{8AE400E5-F3F7-4FE0-97ED-6BE38232B2A1}" type="presParOf" srcId="{BD84713C-C818-4CCD-A8C9-091AEF351913}" destId="{B0B01D6D-84EF-440C-96A2-BDC90DBA9DD9}" srcOrd="1" destOrd="0" presId="urn:microsoft.com/office/officeart/2005/8/layout/lProcess3"/>
    <dgm:cxn modelId="{A223E8C6-78E8-48DE-8769-27E8A08E4E79}" type="presParOf" srcId="{BD84713C-C818-4CCD-A8C9-091AEF351913}" destId="{DACDFE6F-350A-4A2C-859E-DC0A80BA6C9B}" srcOrd="2" destOrd="0" presId="urn:microsoft.com/office/officeart/2005/8/layout/lProcess3"/>
    <dgm:cxn modelId="{16B90AB3-2E55-4380-9D9F-5ABC12611819}" type="presParOf" srcId="{DACDFE6F-350A-4A2C-859E-DC0A80BA6C9B}" destId="{38D1681E-974A-40ED-99D5-8D76BB38566A}" srcOrd="0" destOrd="0" presId="urn:microsoft.com/office/officeart/2005/8/layout/lProcess3"/>
    <dgm:cxn modelId="{C61A2727-7881-4F07-A251-33B907AB9A11}" type="presParOf" srcId="{BD84713C-C818-4CCD-A8C9-091AEF351913}" destId="{A56ABAAF-7937-436D-BBB8-D5639A15672C}" srcOrd="3" destOrd="0" presId="urn:microsoft.com/office/officeart/2005/8/layout/lProcess3"/>
    <dgm:cxn modelId="{F6FBCA26-F5C9-47DB-B461-4C5C59DE91BD}" type="presParOf" srcId="{BD84713C-C818-4CCD-A8C9-091AEF351913}" destId="{FB19D37A-BBE8-49AB-9EF7-54CAB678FDD7}" srcOrd="4" destOrd="0" presId="urn:microsoft.com/office/officeart/2005/8/layout/lProcess3"/>
    <dgm:cxn modelId="{8B89DA73-39BF-415C-B853-B8AAB98E0B31}" type="presParOf" srcId="{FB19D37A-BBE8-49AB-9EF7-54CAB678FDD7}" destId="{13658BDE-515F-4E5A-9D45-51221FDA83B4}" srcOrd="0" destOrd="0" presId="urn:microsoft.com/office/officeart/2005/8/layout/lProcess3"/>
    <dgm:cxn modelId="{477656F0-37A7-4B59-8B94-926B1B1D1C31}" type="presParOf" srcId="{BD84713C-C818-4CCD-A8C9-091AEF351913}" destId="{D64FA9E4-8019-4427-8EE6-8E9F76E6360C}" srcOrd="5" destOrd="0" presId="urn:microsoft.com/office/officeart/2005/8/layout/lProcess3"/>
    <dgm:cxn modelId="{5592B8EB-D9BC-4FEA-A604-146F4FECDF15}" type="presParOf" srcId="{BD84713C-C818-4CCD-A8C9-091AEF351913}" destId="{38760E1C-2E12-43A7-861E-825249AA4160}" srcOrd="6" destOrd="0" presId="urn:microsoft.com/office/officeart/2005/8/layout/lProcess3"/>
    <dgm:cxn modelId="{CF5157ED-69F5-4116-BAA4-9058B377946F}" type="presParOf" srcId="{38760E1C-2E12-43A7-861E-825249AA4160}" destId="{F36808BF-C87E-4936-9014-E704AC79702E}" srcOrd="0"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B29D40-6158-4812-B2C1-953BF9959822}">
      <dsp:nvSpPr>
        <dsp:cNvPr id="0" name=""/>
        <dsp:cNvSpPr/>
      </dsp:nvSpPr>
      <dsp:spPr>
        <a:xfrm>
          <a:off x="4967" y="1163918"/>
          <a:ext cx="2338163" cy="902530"/>
        </a:xfrm>
        <a:prstGeom prst="chevron">
          <a:avLst>
            <a:gd name="adj" fmla="val 4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A53A56-C7DC-4AAC-A87E-DB3D1036D1EE}">
      <dsp:nvSpPr>
        <dsp:cNvPr id="0" name=""/>
        <dsp:cNvSpPr/>
      </dsp:nvSpPr>
      <dsp:spPr>
        <a:xfrm>
          <a:off x="628477" y="1389550"/>
          <a:ext cx="1974448" cy="902530"/>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rtlCol="0" anchor="t" anchorCtr="0">
          <a:noAutofit/>
        </a:bodyPr>
        <a:lstStyle/>
        <a:p>
          <a:pPr lvl="0" algn="ctr" defTabSz="533400" rtl="0">
            <a:lnSpc>
              <a:spcPct val="90000"/>
            </a:lnSpc>
            <a:spcBef>
              <a:spcPct val="0"/>
            </a:spcBef>
            <a:spcAft>
              <a:spcPct val="35000"/>
            </a:spcAft>
          </a:pPr>
          <a:r>
            <a:rPr lang="en-GB" sz="1200" b="1" i="0" kern="1200" dirty="0" smtClean="0">
              <a:solidFill>
                <a:schemeClr val="accent3">
                  <a:lumMod val="50000"/>
                </a:schemeClr>
              </a:solidFill>
            </a:rPr>
            <a:t>Magna Charta libertatum</a:t>
          </a:r>
          <a:endParaRPr lang="it" sz="1200" b="1" i="0" kern="1200" dirty="0">
            <a:solidFill>
              <a:schemeClr val="accent3">
                <a:lumMod val="50000"/>
              </a:schemeClr>
            </a:solidFill>
          </a:endParaRPr>
        </a:p>
        <a:p>
          <a:pPr marL="114300" lvl="1" indent="-114300" algn="ctr" defTabSz="533400" rtl="0">
            <a:lnSpc>
              <a:spcPct val="90000"/>
            </a:lnSpc>
            <a:spcBef>
              <a:spcPct val="0"/>
            </a:spcBef>
            <a:spcAft>
              <a:spcPct val="15000"/>
            </a:spcAft>
            <a:buChar char="••"/>
          </a:pPr>
          <a:r>
            <a:rPr lang="it" sz="1200" b="1" i="0" kern="1200" dirty="0" smtClean="0">
              <a:solidFill>
                <a:schemeClr val="accent3">
                  <a:lumMod val="50000"/>
                </a:schemeClr>
              </a:solidFill>
            </a:rPr>
            <a:t>1215</a:t>
          </a:r>
          <a:endParaRPr lang="it" sz="1200" b="1" i="0" kern="1200" dirty="0">
            <a:solidFill>
              <a:schemeClr val="accent3">
                <a:lumMod val="50000"/>
              </a:schemeClr>
            </a:solidFill>
          </a:endParaRPr>
        </a:p>
      </dsp:txBody>
      <dsp:txXfrm>
        <a:off x="628477" y="1389550"/>
        <a:ext cx="1974448" cy="902530"/>
      </dsp:txXfrm>
    </dsp:sp>
    <dsp:sp modelId="{A33B6407-611A-47C1-8F11-11F4B43E3BA6}">
      <dsp:nvSpPr>
        <dsp:cNvPr id="0" name=""/>
        <dsp:cNvSpPr/>
      </dsp:nvSpPr>
      <dsp:spPr>
        <a:xfrm>
          <a:off x="2675669" y="1163918"/>
          <a:ext cx="2338163" cy="902530"/>
        </a:xfrm>
        <a:prstGeom prst="chevron">
          <a:avLst>
            <a:gd name="adj" fmla="val 4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EA7C76-27AE-4735-BCE5-63AC65591A0F}">
      <dsp:nvSpPr>
        <dsp:cNvPr id="0" name=""/>
        <dsp:cNvSpPr/>
      </dsp:nvSpPr>
      <dsp:spPr>
        <a:xfrm>
          <a:off x="3299179" y="1389550"/>
          <a:ext cx="1974448" cy="902530"/>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rtlCol="0" anchor="t" anchorCtr="0">
          <a:noAutofit/>
        </a:bodyPr>
        <a:lstStyle/>
        <a:p>
          <a:pPr lvl="0" algn="ctr" defTabSz="533400" rtl="0">
            <a:lnSpc>
              <a:spcPct val="90000"/>
            </a:lnSpc>
            <a:spcBef>
              <a:spcPct val="0"/>
            </a:spcBef>
            <a:spcAft>
              <a:spcPct val="35000"/>
            </a:spcAft>
          </a:pPr>
          <a:r>
            <a:rPr lang="en-GB" sz="1200" b="1" i="0" kern="1200" dirty="0" smtClean="0">
              <a:solidFill>
                <a:schemeClr val="accent3">
                  <a:lumMod val="50000"/>
                </a:schemeClr>
              </a:solidFill>
            </a:rPr>
            <a:t>Petition of Right</a:t>
          </a:r>
          <a:endParaRPr lang="it" sz="1200" b="1" i="0" kern="1200" dirty="0">
            <a:solidFill>
              <a:schemeClr val="accent3">
                <a:lumMod val="50000"/>
              </a:schemeClr>
            </a:solidFill>
          </a:endParaRPr>
        </a:p>
        <a:p>
          <a:pPr marL="114300" lvl="1" indent="-114300" algn="ctr" defTabSz="533400" rtl="0">
            <a:lnSpc>
              <a:spcPct val="90000"/>
            </a:lnSpc>
            <a:spcBef>
              <a:spcPct val="0"/>
            </a:spcBef>
            <a:spcAft>
              <a:spcPct val="15000"/>
            </a:spcAft>
            <a:buChar char="••"/>
          </a:pPr>
          <a:r>
            <a:rPr lang="en-US" sz="1200" b="1" i="0" kern="1200" dirty="0" smtClean="0">
              <a:solidFill>
                <a:schemeClr val="accent3">
                  <a:lumMod val="50000"/>
                </a:schemeClr>
              </a:solidFill>
            </a:rPr>
            <a:t>1628</a:t>
          </a:r>
          <a:endParaRPr lang="en-US" sz="1200" b="1" i="0" kern="1200" dirty="0">
            <a:solidFill>
              <a:schemeClr val="accent3">
                <a:lumMod val="50000"/>
              </a:schemeClr>
            </a:solidFill>
          </a:endParaRPr>
        </a:p>
      </dsp:txBody>
      <dsp:txXfrm>
        <a:off x="3299179" y="1389550"/>
        <a:ext cx="1974448" cy="902530"/>
      </dsp:txXfrm>
    </dsp:sp>
    <dsp:sp modelId="{8A97269C-C120-4B0D-8241-794015A53C15}">
      <dsp:nvSpPr>
        <dsp:cNvPr id="0" name=""/>
        <dsp:cNvSpPr/>
      </dsp:nvSpPr>
      <dsp:spPr>
        <a:xfrm>
          <a:off x="5346371" y="1163918"/>
          <a:ext cx="2338163" cy="902530"/>
        </a:xfrm>
        <a:prstGeom prst="chevron">
          <a:avLst>
            <a:gd name="adj" fmla="val 4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87C711-09C1-47F4-9A59-F2DE2A83CBA5}">
      <dsp:nvSpPr>
        <dsp:cNvPr id="0" name=""/>
        <dsp:cNvSpPr/>
      </dsp:nvSpPr>
      <dsp:spPr>
        <a:xfrm>
          <a:off x="5969881" y="1389550"/>
          <a:ext cx="1974448" cy="902530"/>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rtlCol="0" anchor="t" anchorCtr="0">
          <a:noAutofit/>
        </a:bodyPr>
        <a:lstStyle/>
        <a:p>
          <a:pPr lvl="0" algn="ctr" defTabSz="533400" rtl="0">
            <a:lnSpc>
              <a:spcPct val="90000"/>
            </a:lnSpc>
            <a:spcBef>
              <a:spcPct val="0"/>
            </a:spcBef>
            <a:spcAft>
              <a:spcPct val="35000"/>
            </a:spcAft>
          </a:pPr>
          <a:r>
            <a:rPr lang="en-GB" sz="1200" b="1" i="0" kern="1200" dirty="0" smtClean="0">
              <a:solidFill>
                <a:schemeClr val="accent3">
                  <a:lumMod val="50000"/>
                </a:schemeClr>
              </a:solidFill>
            </a:rPr>
            <a:t>Declaration of Independence of the United States</a:t>
          </a:r>
          <a:endParaRPr lang="it" sz="1200" b="1" i="0" kern="1200" dirty="0">
            <a:solidFill>
              <a:schemeClr val="accent3">
                <a:lumMod val="50000"/>
              </a:schemeClr>
            </a:solidFill>
          </a:endParaRPr>
        </a:p>
        <a:p>
          <a:pPr marL="114300" lvl="1" indent="-114300" algn="ctr" defTabSz="533400" rtl="0">
            <a:lnSpc>
              <a:spcPct val="90000"/>
            </a:lnSpc>
            <a:spcBef>
              <a:spcPct val="0"/>
            </a:spcBef>
            <a:spcAft>
              <a:spcPct val="15000"/>
            </a:spcAft>
            <a:buChar char="••"/>
          </a:pPr>
          <a:r>
            <a:rPr lang="en-US" sz="1200" b="1" i="0" kern="1200" dirty="0" smtClean="0">
              <a:solidFill>
                <a:schemeClr val="accent3">
                  <a:lumMod val="50000"/>
                </a:schemeClr>
              </a:solidFill>
            </a:rPr>
            <a:t>  1776</a:t>
          </a:r>
          <a:endParaRPr lang="en-US" sz="1200" b="1" i="0" kern="1200" dirty="0">
            <a:solidFill>
              <a:schemeClr val="accent3">
                <a:lumMod val="50000"/>
              </a:schemeClr>
            </a:solidFill>
          </a:endParaRPr>
        </a:p>
      </dsp:txBody>
      <dsp:txXfrm>
        <a:off x="5969881" y="1389550"/>
        <a:ext cx="1974448" cy="902530"/>
      </dsp:txXfrm>
    </dsp:sp>
    <dsp:sp modelId="{2E5F26DE-5046-425E-8CE5-81AABA87F06B}">
      <dsp:nvSpPr>
        <dsp:cNvPr id="0" name=""/>
        <dsp:cNvSpPr/>
      </dsp:nvSpPr>
      <dsp:spPr>
        <a:xfrm>
          <a:off x="8017073" y="1163918"/>
          <a:ext cx="2338163" cy="902530"/>
        </a:xfrm>
        <a:prstGeom prst="chevron">
          <a:avLst>
            <a:gd name="adj" fmla="val 4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304773-9EB8-4E73-8888-D75C2036D148}">
      <dsp:nvSpPr>
        <dsp:cNvPr id="0" name=""/>
        <dsp:cNvSpPr/>
      </dsp:nvSpPr>
      <dsp:spPr>
        <a:xfrm>
          <a:off x="8640583" y="1389550"/>
          <a:ext cx="1974448" cy="902530"/>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rtlCol="0" anchor="t" anchorCtr="0">
          <a:noAutofit/>
        </a:bodyPr>
        <a:lstStyle/>
        <a:p>
          <a:pPr lvl="0" algn="ctr" defTabSz="533400" rtl="0">
            <a:lnSpc>
              <a:spcPct val="90000"/>
            </a:lnSpc>
            <a:spcBef>
              <a:spcPct val="0"/>
            </a:spcBef>
            <a:spcAft>
              <a:spcPct val="35000"/>
            </a:spcAft>
          </a:pPr>
          <a:r>
            <a:rPr lang="en-GB" sz="1200" b="1" i="0" kern="1200" dirty="0" smtClean="0">
              <a:solidFill>
                <a:schemeClr val="accent3">
                  <a:lumMod val="50000"/>
                </a:schemeClr>
              </a:solidFill>
            </a:rPr>
            <a:t>Declaration of the rights of man and of the citizen</a:t>
          </a:r>
          <a:endParaRPr lang="it" sz="1200" b="1" i="0" kern="1200" dirty="0">
            <a:solidFill>
              <a:schemeClr val="accent3">
                <a:lumMod val="50000"/>
              </a:schemeClr>
            </a:solidFill>
          </a:endParaRPr>
        </a:p>
        <a:p>
          <a:pPr marL="114300" lvl="1" indent="-114300" algn="ctr" defTabSz="533400" rtl="0">
            <a:lnSpc>
              <a:spcPct val="90000"/>
            </a:lnSpc>
            <a:spcBef>
              <a:spcPct val="0"/>
            </a:spcBef>
            <a:spcAft>
              <a:spcPct val="15000"/>
            </a:spcAft>
            <a:buChar char="••"/>
          </a:pPr>
          <a:r>
            <a:rPr lang="it" sz="1200" b="1" i="0" kern="1200" dirty="0" smtClean="0">
              <a:solidFill>
                <a:schemeClr val="accent3">
                  <a:lumMod val="50000"/>
                </a:schemeClr>
              </a:solidFill>
            </a:rPr>
            <a:t>  1789</a:t>
          </a:r>
          <a:endParaRPr lang="it" sz="1200" b="1" i="0" kern="1200" dirty="0">
            <a:solidFill>
              <a:schemeClr val="accent3">
                <a:lumMod val="50000"/>
              </a:schemeClr>
            </a:solidFill>
          </a:endParaRPr>
        </a:p>
      </dsp:txBody>
      <dsp:txXfrm>
        <a:off x="8640583" y="1389550"/>
        <a:ext cx="1974448" cy="90253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16D68B-1095-400A-9182-69F945932DAF}">
      <dsp:nvSpPr>
        <dsp:cNvPr id="0" name=""/>
        <dsp:cNvSpPr/>
      </dsp:nvSpPr>
      <dsp:spPr>
        <a:xfrm>
          <a:off x="0" y="0"/>
          <a:ext cx="2592000" cy="1391867"/>
        </a:xfrm>
        <a:prstGeom prst="rightArrow">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B77045-0B17-4F95-BFF4-6DBC6594D953}">
      <dsp:nvSpPr>
        <dsp:cNvPr id="0" name=""/>
        <dsp:cNvSpPr/>
      </dsp:nvSpPr>
      <dsp:spPr>
        <a:xfrm>
          <a:off x="72008" y="216027"/>
          <a:ext cx="2124941" cy="90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1920" rIns="0" bIns="12192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accent3">
                  <a:lumMod val="50000"/>
                </a:schemeClr>
              </a:solidFill>
            </a:rPr>
            <a:t>Universal Declaration of Human Rights (1948)</a:t>
          </a:r>
          <a:endParaRPr lang="en-GB" sz="1200" b="1" kern="1200" dirty="0">
            <a:solidFill>
              <a:schemeClr val="accent3">
                <a:lumMod val="50000"/>
              </a:schemeClr>
            </a:solidFill>
          </a:endParaRPr>
        </a:p>
      </dsp:txBody>
      <dsp:txXfrm>
        <a:off x="72008" y="216027"/>
        <a:ext cx="2124941" cy="9000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3366E38-A0AF-438B-90CF-7010650AE0D3}">
      <dsp:nvSpPr>
        <dsp:cNvPr id="0" name=""/>
        <dsp:cNvSpPr/>
      </dsp:nvSpPr>
      <dsp:spPr>
        <a:xfrm>
          <a:off x="144013" y="0"/>
          <a:ext cx="2641892" cy="919512"/>
        </a:xfrm>
        <a:prstGeom prst="chevron">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accent3">
                  <a:lumMod val="50000"/>
                </a:schemeClr>
              </a:solidFill>
            </a:rPr>
            <a:t>The Reluctant Fundamentalist</a:t>
          </a:r>
          <a:endParaRPr lang="en-GB" sz="1500" kern="1200" dirty="0">
            <a:solidFill>
              <a:schemeClr val="accent3">
                <a:lumMod val="50000"/>
              </a:schemeClr>
            </a:solidFill>
          </a:endParaRPr>
        </a:p>
      </dsp:txBody>
      <dsp:txXfrm>
        <a:off x="144013" y="0"/>
        <a:ext cx="2641892" cy="919512"/>
      </dsp:txXfrm>
    </dsp:sp>
    <dsp:sp modelId="{38D1681E-974A-40ED-99D5-8D76BB38566A}">
      <dsp:nvSpPr>
        <dsp:cNvPr id="0" name=""/>
        <dsp:cNvSpPr/>
      </dsp:nvSpPr>
      <dsp:spPr>
        <a:xfrm>
          <a:off x="144013" y="1447314"/>
          <a:ext cx="2641892" cy="928947"/>
        </a:xfrm>
        <a:prstGeom prst="chevron">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accent3">
                  <a:lumMod val="50000"/>
                </a:schemeClr>
              </a:solidFill>
            </a:rPr>
            <a:t>Growing Up</a:t>
          </a:r>
          <a:endParaRPr lang="en-GB" sz="1800" kern="1200" dirty="0">
            <a:solidFill>
              <a:schemeClr val="accent3">
                <a:lumMod val="50000"/>
              </a:schemeClr>
            </a:solidFill>
          </a:endParaRPr>
        </a:p>
      </dsp:txBody>
      <dsp:txXfrm>
        <a:off x="144013" y="1447314"/>
        <a:ext cx="2641892" cy="928947"/>
      </dsp:txXfrm>
    </dsp:sp>
    <dsp:sp modelId="{13658BDE-515F-4E5A-9D45-51221FDA83B4}">
      <dsp:nvSpPr>
        <dsp:cNvPr id="0" name=""/>
        <dsp:cNvSpPr/>
      </dsp:nvSpPr>
      <dsp:spPr>
        <a:xfrm>
          <a:off x="144013" y="3888429"/>
          <a:ext cx="2641892" cy="954487"/>
        </a:xfrm>
        <a:prstGeom prst="chevron">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accent3">
                  <a:lumMod val="50000"/>
                </a:schemeClr>
              </a:solidFill>
            </a:rPr>
            <a:t>Revealed: child slaves powered industrial revolution</a:t>
          </a:r>
        </a:p>
      </dsp:txBody>
      <dsp:txXfrm>
        <a:off x="144013" y="3888429"/>
        <a:ext cx="2641892" cy="954487"/>
      </dsp:txXfrm>
    </dsp:sp>
    <dsp:sp modelId="{F36808BF-C87E-4936-9014-E704AC79702E}">
      <dsp:nvSpPr>
        <dsp:cNvPr id="0" name=""/>
        <dsp:cNvSpPr/>
      </dsp:nvSpPr>
      <dsp:spPr>
        <a:xfrm>
          <a:off x="144013" y="2671450"/>
          <a:ext cx="2641892" cy="928947"/>
        </a:xfrm>
        <a:prstGeom prst="chevron">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accent3">
                  <a:lumMod val="50000"/>
                </a:schemeClr>
              </a:solidFill>
            </a:rPr>
            <a:t>Oliver Twist</a:t>
          </a:r>
          <a:endParaRPr lang="en-GB" sz="1800" kern="1200" dirty="0">
            <a:solidFill>
              <a:schemeClr val="accent3">
                <a:lumMod val="50000"/>
              </a:schemeClr>
            </a:solidFill>
          </a:endParaRPr>
        </a:p>
      </dsp:txBody>
      <dsp:txXfrm>
        <a:off x="144013" y="2671450"/>
        <a:ext cx="2641892" cy="928947"/>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it-IT" dirty="0"/>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ECE723EE-E5FE-4B4D-AE03-AEF70AEA4CCB}" type="datetime1">
              <a:rPr lang="it-IT" smtClean="0"/>
              <a:pPr algn="r" rtl="0"/>
              <a:t>29/04/2019</a:t>
            </a:fld>
            <a:endParaRPr lang="it-IT"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it-IT" dirty="0"/>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7BAE14B8-3CC9-472D-9BC5-A84D80684DE2}" type="slidenum">
              <a:rPr lang="it-IT" smtClean="0"/>
              <a:pPr algn="r" rtl="0"/>
              <a:t>‹N›</a:t>
            </a:fld>
            <a:endParaRPr lang="it-IT" dirty="0"/>
          </a:p>
        </p:txBody>
      </p:sp>
    </p:spTree>
    <p:extLst>
      <p:ext uri="{BB962C8B-B14F-4D97-AF65-F5344CB8AC3E}">
        <p14:creationId xmlns=""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DE9C75B9-D31D-4011-8A9C-83ABE8933FA4}" type="datetime1">
              <a:rPr lang="it-IT" smtClean="0"/>
              <a:pPr/>
              <a:t>29/04/2019</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dirty="0"/>
          </a:p>
        </p:txBody>
      </p:sp>
      <p:sp>
        <p:nvSpPr>
          <p:cNvPr id="5" name="Segnaposto note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rPr lang="it-IT" dirty="0" smtClean="0"/>
              <a:t>Fare clic per modificare gli stili del testo dello schema</a:t>
            </a:r>
          </a:p>
          <a:p>
            <a:pPr lvl="1" rtl="0"/>
            <a:r>
              <a:rPr lang="it-IT" dirty="0" smtClean="0"/>
              <a:t>Secondo livello</a:t>
            </a:r>
          </a:p>
          <a:p>
            <a:pPr lvl="2" rtl="0"/>
            <a:r>
              <a:rPr lang="it-IT" dirty="0" smtClean="0"/>
              <a:t>Terzo livello</a:t>
            </a:r>
          </a:p>
          <a:p>
            <a:pPr lvl="3" rtl="0"/>
            <a:r>
              <a:rPr lang="it-IT" dirty="0" smtClean="0"/>
              <a:t>Quarto livello</a:t>
            </a:r>
          </a:p>
          <a:p>
            <a:pPr lvl="4" rtl="0"/>
            <a:r>
              <a:rPr lang="it-IT" dirty="0" smtClean="0"/>
              <a:t>Quinto livello</a:t>
            </a:r>
            <a:endParaRPr lang="it-IT" dirty="0"/>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7FB667E1-E601-4AAF-B95C-B25720D70A60}" type="slidenum">
              <a:rPr lang="it-IT" smtClean="0"/>
              <a:pPr/>
              <a:t>‹N›</a:t>
            </a:fld>
            <a:endParaRPr lang="it-IT" dirty="0"/>
          </a:p>
        </p:txBody>
      </p:sp>
    </p:spTree>
    <p:extLst>
      <p:ext uri="{BB962C8B-B14F-4D97-AF65-F5344CB8AC3E}">
        <p14:creationId xmlns=""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sz="1200" b="0" i="1" u="none" strike="noStrike" kern="1200" baseline="0" noProof="0" dirty="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rtlCol="0"/>
          <a:lstStyle/>
          <a:p>
            <a:pPr rtl="0"/>
            <a:fld id="{7FB667E1-E601-4AAF-B95C-B25720D70A60}" type="slidenum">
              <a:rPr lang="en-US" smtClean="0"/>
              <a:pPr rtl="0"/>
              <a:t>1</a:t>
            </a:fld>
            <a:endParaRPr lang="en-US" dirty="0"/>
          </a:p>
        </p:txBody>
      </p:sp>
    </p:spTree>
    <p:extLst>
      <p:ext uri="{BB962C8B-B14F-4D97-AF65-F5344CB8AC3E}">
        <p14:creationId xmlns="" xmlns:p14="http://schemas.microsoft.com/office/powerpoint/2010/main" val="2909310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r>
              <a:rPr lang="it"/>
              <a:t>Possono essere necessarie più diapositive</a:t>
            </a:r>
          </a:p>
        </p:txBody>
      </p:sp>
      <p:sp>
        <p:nvSpPr>
          <p:cNvPr id="4" name="Segnaposto numero diapositiva 3"/>
          <p:cNvSpPr>
            <a:spLocks noGrp="1"/>
          </p:cNvSpPr>
          <p:nvPr>
            <p:ph type="sldNum" sz="quarter" idx="10"/>
          </p:nvPr>
        </p:nvSpPr>
        <p:spPr/>
        <p:txBody>
          <a:bodyPr rtlCol="0"/>
          <a:lstStyle/>
          <a:p>
            <a:pPr rtl="0"/>
            <a:fld id="{7FB667E1-E601-4AAF-B95C-B25720D70A60}" type="slidenum">
              <a:rPr lang="en-US" smtClean="0"/>
              <a:pPr rtl="0"/>
              <a:t>2</a:t>
            </a:fld>
            <a:endParaRPr lang="en-US"/>
          </a:p>
        </p:txBody>
      </p:sp>
    </p:spTree>
    <p:extLst>
      <p:ext uri="{BB962C8B-B14F-4D97-AF65-F5344CB8AC3E}">
        <p14:creationId xmlns="" xmlns:p14="http://schemas.microsoft.com/office/powerpoint/2010/main" val="4265826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7FB667E1-E601-4AAF-B95C-B25720D70A60}" type="slidenum">
              <a:rPr lang="it-IT" smtClean="0"/>
              <a:pPr rtl="0"/>
              <a:t>4</a:t>
            </a:fld>
            <a:endParaRPr lang="it-IT" dirty="0"/>
          </a:p>
        </p:txBody>
      </p:sp>
    </p:spTree>
    <p:extLst>
      <p:ext uri="{BB962C8B-B14F-4D97-AF65-F5344CB8AC3E}">
        <p14:creationId xmlns="" xmlns:p14="http://schemas.microsoft.com/office/powerpoint/2010/main" val="3938880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9" name="Immagine 8" descr="Sole che sorge dietro colline d'erba"/>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51" y="0"/>
            <a:ext cx="12188699" cy="4799300"/>
          </a:xfrm>
          <a:prstGeom prst="rect">
            <a:avLst/>
          </a:prstGeom>
        </p:spPr>
      </p:pic>
      <p:sp>
        <p:nvSpPr>
          <p:cNvPr id="4" name="Rettangolo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prstClr val="white"/>
              </a:solidFill>
              <a:effectLst/>
              <a:uLnTx/>
              <a:uFillTx/>
              <a:latin typeface="Euphemia"/>
              <a:ea typeface="+mn-ea"/>
              <a:cs typeface="+mn-cs"/>
            </a:endParaRPr>
          </a:p>
        </p:txBody>
      </p:sp>
      <p:sp>
        <p:nvSpPr>
          <p:cNvPr id="6" name="Rettangolo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it-IT" dirty="0"/>
          </a:p>
        </p:txBody>
      </p:sp>
      <p:sp>
        <p:nvSpPr>
          <p:cNvPr id="2" name="Titolo 1"/>
          <p:cNvSpPr>
            <a:spLocks noGrp="1"/>
          </p:cNvSpPr>
          <p:nvPr>
            <p:ph type="ctrTitle"/>
          </p:nvPr>
        </p:nvSpPr>
        <p:spPr>
          <a:xfrm>
            <a:off x="1523999" y="4800600"/>
            <a:ext cx="9144002" cy="1143000"/>
          </a:xfrm>
        </p:spPr>
        <p:txBody>
          <a:bodyPr rtlCol="0" anchor="b">
            <a:noAutofit/>
          </a:bodyPr>
          <a:lstStyle>
            <a:lvl1pPr algn="ctr" rtl="0">
              <a:defRPr sz="4200">
                <a:solidFill>
                  <a:schemeClr val="bg1"/>
                </a:solidFill>
              </a:defRPr>
            </a:lvl1pPr>
          </a:lstStyle>
          <a:p>
            <a:pPr rtl="0"/>
            <a:r>
              <a:rPr lang="it-IT" smtClean="0"/>
              <a:t>Fare clic per modificare lo stile del titolo</a:t>
            </a:r>
            <a:endParaRPr lang="it-IT" dirty="0"/>
          </a:p>
        </p:txBody>
      </p:sp>
      <p:sp>
        <p:nvSpPr>
          <p:cNvPr id="3" name="Sottotitolo 2"/>
          <p:cNvSpPr>
            <a:spLocks noGrp="1"/>
          </p:cNvSpPr>
          <p:nvPr>
            <p:ph type="subTitle" idx="1"/>
          </p:nvPr>
        </p:nvSpPr>
        <p:spPr>
          <a:xfrm>
            <a:off x="1522413" y="5943600"/>
            <a:ext cx="9144002" cy="762000"/>
          </a:xfrm>
        </p:spPr>
        <p:txBody>
          <a:bodyPr rtlCol="0">
            <a:normAutofit/>
          </a:bodyPr>
          <a:lstStyle>
            <a:lvl1pPr marL="0" indent="0" algn="ctr" rtl="0">
              <a:spcBef>
                <a:spcPts val="0"/>
              </a:spcBef>
              <a:buNone/>
              <a:defRPr sz="2000" cap="none" baseline="0">
                <a:solidFill>
                  <a:schemeClr val="bg1"/>
                </a:solidFill>
              </a:defRPr>
            </a:lvl1pPr>
            <a:lvl2pPr marL="457200" indent="0" algn="ctr" rtl="0">
              <a:buNone/>
              <a:defRPr sz="2800"/>
            </a:lvl2pPr>
            <a:lvl3pPr marL="914400" indent="0" algn="ctr" rtl="0">
              <a:buNone/>
              <a:defRPr sz="2400"/>
            </a:lvl3pPr>
            <a:lvl4pPr marL="1371600" indent="0" algn="ctr" rtl="0">
              <a:buNone/>
              <a:defRPr sz="2000"/>
            </a:lvl4pPr>
            <a:lvl5pPr marL="1828800" indent="0" algn="ctr" rtl="0">
              <a:buNone/>
              <a:defRPr sz="2000"/>
            </a:lvl5pPr>
            <a:lvl6pPr marL="2286000" indent="0" algn="ctr" rtl="0">
              <a:buNone/>
              <a:defRPr sz="2000"/>
            </a:lvl6pPr>
            <a:lvl7pPr marL="2743200" indent="0" algn="ctr" rtl="0">
              <a:buNone/>
              <a:defRPr sz="2000"/>
            </a:lvl7pPr>
            <a:lvl8pPr marL="3200400" indent="0" algn="ctr" rtl="0">
              <a:buNone/>
              <a:defRPr sz="2000"/>
            </a:lvl8pPr>
            <a:lvl9pPr marL="3657600" indent="0" algn="ctr" rtl="0">
              <a:buNone/>
              <a:defRPr sz="2000"/>
            </a:lvl9pPr>
          </a:lstStyle>
          <a:p>
            <a:pPr rtl="0"/>
            <a:r>
              <a:rPr lang="it-IT" smtClean="0"/>
              <a:t>Fare clic per modificare lo stile del sottotitolo dello schema</a:t>
            </a:r>
            <a:endParaRPr lang="it-IT" dirty="0"/>
          </a:p>
        </p:txBody>
      </p:sp>
    </p:spTree>
    <p:extLst>
      <p:ext uri="{BB962C8B-B14F-4D97-AF65-F5344CB8AC3E}">
        <p14:creationId xmlns="" xmlns:p14="http://schemas.microsoft.com/office/powerpoint/2010/main" val="33828820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uto alternativo con didascalia">
    <p:spTree>
      <p:nvGrpSpPr>
        <p:cNvPr id="1" name=""/>
        <p:cNvGrpSpPr/>
        <p:nvPr/>
      </p:nvGrpSpPr>
      <p:grpSpPr>
        <a:xfrm>
          <a:off x="0" y="0"/>
          <a:ext cx="0" cy="0"/>
          <a:chOff x="0" y="0"/>
          <a:chExt cx="0" cy="0"/>
        </a:xfrm>
      </p:grpSpPr>
      <p:sp>
        <p:nvSpPr>
          <p:cNvPr id="8" name="Rettangolo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prstClr val="white"/>
              </a:solidFill>
              <a:effectLst/>
              <a:uLnTx/>
              <a:uFillTx/>
              <a:latin typeface="Euphemia"/>
              <a:ea typeface="+mn-ea"/>
              <a:cs typeface="+mn-cs"/>
            </a:endParaRPr>
          </a:p>
        </p:txBody>
      </p:sp>
      <p:sp>
        <p:nvSpPr>
          <p:cNvPr id="2" name="Titolo 1"/>
          <p:cNvSpPr>
            <a:spLocks noGrp="1"/>
          </p:cNvSpPr>
          <p:nvPr>
            <p:ph type="title"/>
          </p:nvPr>
        </p:nvSpPr>
        <p:spPr>
          <a:xfrm>
            <a:off x="760412" y="2362200"/>
            <a:ext cx="3200400" cy="1990725"/>
          </a:xfrm>
        </p:spPr>
        <p:txBody>
          <a:bodyPr rtlCol="0" anchor="b">
            <a:normAutofit/>
          </a:bodyPr>
          <a:lstStyle>
            <a:lvl1pPr algn="l" rtl="0">
              <a:defRPr sz="3400" b="0">
                <a:solidFill>
                  <a:schemeClr val="bg1"/>
                </a:solidFill>
              </a:defRPr>
            </a:lvl1pPr>
          </a:lstStyle>
          <a:p>
            <a:pPr rtl="0"/>
            <a:r>
              <a:rPr lang="it-IT" smtClean="0"/>
              <a:t>Fare clic per modificare lo stile del titolo</a:t>
            </a:r>
            <a:endParaRPr lang="it-IT" dirty="0"/>
          </a:p>
        </p:txBody>
      </p:sp>
      <p:sp>
        <p:nvSpPr>
          <p:cNvPr id="4" name="Segnaposto testo 3"/>
          <p:cNvSpPr>
            <a:spLocks noGrp="1"/>
          </p:cNvSpPr>
          <p:nvPr>
            <p:ph type="body" sz="half" idx="2"/>
          </p:nvPr>
        </p:nvSpPr>
        <p:spPr>
          <a:xfrm>
            <a:off x="760412" y="4367308"/>
            <a:ext cx="3200400" cy="1622012"/>
          </a:xfrm>
        </p:spPr>
        <p:txBody>
          <a:bodyPr rtlCol="0">
            <a:normAutofit/>
          </a:bodyPr>
          <a:lstStyle>
            <a:lvl1pPr marL="0" indent="0" algn="l" rtl="0">
              <a:spcBef>
                <a:spcPts val="1200"/>
              </a:spcBef>
              <a:buNone/>
              <a:defRPr sz="1600">
                <a:solidFill>
                  <a:schemeClr val="bg1"/>
                </a:solidFill>
              </a:defRPr>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it-IT" smtClean="0"/>
              <a:t>Fare clic per modificare stili del testo dello schema</a:t>
            </a:r>
          </a:p>
        </p:txBody>
      </p:sp>
      <p:sp>
        <p:nvSpPr>
          <p:cNvPr id="3" name="Segnaposto contenuto 2"/>
          <p:cNvSpPr>
            <a:spLocks noGrp="1"/>
          </p:cNvSpPr>
          <p:nvPr>
            <p:ph idx="1"/>
          </p:nvPr>
        </p:nvSpPr>
        <p:spPr>
          <a:xfrm>
            <a:off x="5362892" y="685800"/>
            <a:ext cx="6370320" cy="5486400"/>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6" name="Segnaposto piè di pagina 5"/>
          <p:cNvSpPr>
            <a:spLocks noGrp="1"/>
          </p:cNvSpPr>
          <p:nvPr>
            <p:ph type="ftr" sz="quarter" idx="11"/>
          </p:nvPr>
        </p:nvSpPr>
        <p:spPr/>
        <p:txBody>
          <a:bodyPr rtlCol="0"/>
          <a:lstStyle/>
          <a:p>
            <a:pPr rtl="0"/>
            <a:endParaRPr lang="it-IT" dirty="0"/>
          </a:p>
        </p:txBody>
      </p:sp>
      <p:sp>
        <p:nvSpPr>
          <p:cNvPr id="5" name="Segnaposto data 4"/>
          <p:cNvSpPr>
            <a:spLocks noGrp="1"/>
          </p:cNvSpPr>
          <p:nvPr>
            <p:ph type="dt" sz="half" idx="10"/>
          </p:nvPr>
        </p:nvSpPr>
        <p:spPr/>
        <p:txBody>
          <a:bodyPr rtlCol="0"/>
          <a:lstStyle>
            <a:lvl1pPr algn="r" rtl="0">
              <a:defRPr>
                <a:solidFill>
                  <a:schemeClr val="tx2"/>
                </a:solidFill>
              </a:defRPr>
            </a:lvl1pPr>
          </a:lstStyle>
          <a:p>
            <a:fld id="{002F7A14-D255-4CC2-A3D4-B71C91F86FCF}" type="datetime1">
              <a:rPr lang="it-IT" smtClean="0"/>
              <a:pPr/>
              <a:t>29/04/2019</a:t>
            </a:fld>
            <a:endParaRPr lang="it-IT" dirty="0"/>
          </a:p>
        </p:txBody>
      </p:sp>
      <p:sp>
        <p:nvSpPr>
          <p:cNvPr id="7" name="Segnaposto numero diapositiva 6"/>
          <p:cNvSpPr>
            <a:spLocks noGrp="1"/>
          </p:cNvSpPr>
          <p:nvPr>
            <p:ph type="sldNum" sz="quarter" idx="12"/>
          </p:nvPr>
        </p:nvSpPr>
        <p:spPr/>
        <p:txBody>
          <a:bodyPr rtlCol="0"/>
          <a:lstStyle>
            <a:lvl1pPr algn="r" rtl="0">
              <a:defRPr>
                <a:solidFill>
                  <a:schemeClr val="tx2"/>
                </a:solidFill>
              </a:defRPr>
            </a:lvl1pPr>
          </a:lstStyle>
          <a:p>
            <a:fld id="{CA8D9AD5-F248-4919-864A-CFD76CC027D6}" type="slidenum">
              <a:rPr lang="it-IT" smtClean="0"/>
              <a:pPr/>
              <a:t>‹N›</a:t>
            </a:fld>
            <a:endParaRPr lang="it-IT" dirty="0"/>
          </a:p>
        </p:txBody>
      </p:sp>
    </p:spTree>
    <p:extLst>
      <p:ext uri="{BB962C8B-B14F-4D97-AF65-F5344CB8AC3E}">
        <p14:creationId xmlns="" xmlns:p14="http://schemas.microsoft.com/office/powerpoint/2010/main" val="3769307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ttangolo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prstClr val="white"/>
              </a:solidFill>
              <a:effectLst/>
              <a:uLnTx/>
              <a:uFillTx/>
              <a:latin typeface="Euphemia"/>
              <a:ea typeface="+mn-ea"/>
              <a:cs typeface="+mn-cs"/>
            </a:endParaRPr>
          </a:p>
        </p:txBody>
      </p:sp>
      <p:sp>
        <p:nvSpPr>
          <p:cNvPr id="2" name="Titolo 1"/>
          <p:cNvSpPr>
            <a:spLocks noGrp="1"/>
          </p:cNvSpPr>
          <p:nvPr>
            <p:ph type="title"/>
          </p:nvPr>
        </p:nvSpPr>
        <p:spPr>
          <a:xfrm>
            <a:off x="7923214" y="2362200"/>
            <a:ext cx="3200400" cy="1993392"/>
          </a:xfrm>
        </p:spPr>
        <p:txBody>
          <a:bodyPr rtlCol="0" anchor="b">
            <a:normAutofit/>
          </a:bodyPr>
          <a:lstStyle>
            <a:lvl1pPr algn="l" rtl="0">
              <a:defRPr sz="3400" b="0">
                <a:solidFill>
                  <a:schemeClr val="bg1"/>
                </a:solidFill>
              </a:defRPr>
            </a:lvl1pPr>
          </a:lstStyle>
          <a:p>
            <a:pPr rtl="0"/>
            <a:r>
              <a:rPr lang="it-IT" smtClean="0"/>
              <a:t>Fare clic per modificare lo stile del titolo</a:t>
            </a:r>
            <a:endParaRPr lang="it-IT" dirty="0"/>
          </a:p>
        </p:txBody>
      </p:sp>
      <p:sp>
        <p:nvSpPr>
          <p:cNvPr id="3" name="Segnaposto immagine 2" descr="Segnaposto vuoto per aggiungere un'immagine. Fare clic sul segnaposto e selezionare l'immagine che si vuole aggiungere."/>
          <p:cNvSpPr>
            <a:spLocks noGrp="1"/>
          </p:cNvSpPr>
          <p:nvPr>
            <p:ph type="pic" idx="1"/>
          </p:nvPr>
        </p:nvSpPr>
        <p:spPr>
          <a:xfrm>
            <a:off x="0" y="0"/>
            <a:ext cx="7315200" cy="6858000"/>
          </a:xfrm>
          <a:solidFill>
            <a:schemeClr val="bg2">
              <a:lumMod val="90000"/>
            </a:schemeClr>
          </a:solidFill>
        </p:spPr>
        <p:txBody>
          <a:bodyPr rtlCol="0"/>
          <a:lstStyle>
            <a:lvl1pPr marL="0" indent="0" algn="ctr" rtl="0">
              <a:buNone/>
              <a:defRPr sz="3200">
                <a:solidFill>
                  <a:schemeClr val="tx2"/>
                </a:solidFill>
              </a:defRPr>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it-IT" dirty="0" smtClean="0"/>
              <a:t>Fare clic sull'icona per inserire un'immagine</a:t>
            </a:r>
            <a:endParaRPr lang="it-IT" dirty="0"/>
          </a:p>
        </p:txBody>
      </p:sp>
      <p:sp>
        <p:nvSpPr>
          <p:cNvPr id="4" name="Segnaposto testo 3"/>
          <p:cNvSpPr>
            <a:spLocks noGrp="1"/>
          </p:cNvSpPr>
          <p:nvPr>
            <p:ph type="body" sz="half" idx="2"/>
          </p:nvPr>
        </p:nvSpPr>
        <p:spPr>
          <a:xfrm>
            <a:off x="7923214" y="4355592"/>
            <a:ext cx="3200400" cy="1644614"/>
          </a:xfrm>
        </p:spPr>
        <p:txBody>
          <a:bodyPr rtlCol="0">
            <a:normAutofit/>
          </a:bodyPr>
          <a:lstStyle>
            <a:lvl1pPr marL="0" indent="0" algn="l" rtl="0">
              <a:spcBef>
                <a:spcPts val="1200"/>
              </a:spcBef>
              <a:buNone/>
              <a:defRPr sz="1600">
                <a:solidFill>
                  <a:schemeClr val="bg1"/>
                </a:solidFill>
              </a:defRPr>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it-IT" smtClean="0"/>
              <a:t>Fare clic per modificare stili del testo dello schema</a:t>
            </a:r>
          </a:p>
        </p:txBody>
      </p:sp>
      <p:sp>
        <p:nvSpPr>
          <p:cNvPr id="6" name="Segnaposto piè di pagina 5"/>
          <p:cNvSpPr>
            <a:spLocks noGrp="1"/>
          </p:cNvSpPr>
          <p:nvPr>
            <p:ph type="ftr" sz="quarter" idx="11"/>
          </p:nvPr>
        </p:nvSpPr>
        <p:spPr/>
        <p:txBody>
          <a:bodyPr rtlCol="0"/>
          <a:lstStyle/>
          <a:p>
            <a:pPr rtl="0"/>
            <a:endParaRPr lang="it-IT" dirty="0"/>
          </a:p>
        </p:txBody>
      </p:sp>
      <p:sp>
        <p:nvSpPr>
          <p:cNvPr id="5" name="Segnaposto data 4"/>
          <p:cNvSpPr>
            <a:spLocks noGrp="1"/>
          </p:cNvSpPr>
          <p:nvPr>
            <p:ph type="dt" sz="half" idx="10"/>
          </p:nvPr>
        </p:nvSpPr>
        <p:spPr/>
        <p:txBody>
          <a:bodyPr rtlCol="0"/>
          <a:lstStyle>
            <a:lvl1pPr>
              <a:defRPr/>
            </a:lvl1pPr>
          </a:lstStyle>
          <a:p>
            <a:fld id="{331ADD31-16A6-4016-BC1E-E5AD9EC0ED97}" type="datetime1">
              <a:rPr lang="it-IT" smtClean="0"/>
              <a:pPr/>
              <a:t>29/04/2019</a:t>
            </a:fld>
            <a:endParaRPr lang="it-IT" dirty="0"/>
          </a:p>
        </p:txBody>
      </p:sp>
      <p:sp>
        <p:nvSpPr>
          <p:cNvPr id="7" name="Segnaposto numero diapositiva 6"/>
          <p:cNvSpPr>
            <a:spLocks noGrp="1"/>
          </p:cNvSpPr>
          <p:nvPr>
            <p:ph type="sldNum" sz="quarter" idx="12"/>
          </p:nvPr>
        </p:nvSpPr>
        <p:spPr/>
        <p:txBody>
          <a:bodyPr rtlCol="0"/>
          <a:lstStyle/>
          <a:p>
            <a:pPr rtl="0"/>
            <a:fld id="{CA8D9AD5-F248-4919-864A-CFD76CC027D6}" type="slidenum">
              <a:rPr lang="it-IT" smtClean="0"/>
              <a:pPr rtl="0"/>
              <a:t>‹N›</a:t>
            </a:fld>
            <a:endParaRPr lang="it-IT" dirty="0"/>
          </a:p>
        </p:txBody>
      </p:sp>
    </p:spTree>
    <p:extLst>
      <p:ext uri="{BB962C8B-B14F-4D97-AF65-F5344CB8AC3E}">
        <p14:creationId xmlns="" xmlns:p14="http://schemas.microsoft.com/office/powerpoint/2010/main" val="13717346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smtClean="0"/>
              <a:t>Fare clic per modificare lo stile del titolo</a:t>
            </a:r>
            <a:endParaRPr lang="it-IT" dirty="0"/>
          </a:p>
        </p:txBody>
      </p:sp>
      <p:sp>
        <p:nvSpPr>
          <p:cNvPr id="3" name="Segnaposto testo verticale 2"/>
          <p:cNvSpPr>
            <a:spLocks noGrp="1"/>
          </p:cNvSpPr>
          <p:nvPr>
            <p:ph type="body" orient="vert" idx="1"/>
          </p:nvPr>
        </p:nvSpPr>
        <p:spPr/>
        <p:txBody>
          <a:bodyPr vert="eaVert" rtlCol="0"/>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lvl1pPr>
              <a:defRPr/>
            </a:lvl1pPr>
          </a:lstStyle>
          <a:p>
            <a:fld id="{3E847E2A-EADC-4152-9363-6EBA86A385C1}" type="datetime1">
              <a:rPr lang="it-IT" smtClean="0"/>
              <a:pPr/>
              <a:t>29/04/2019</a:t>
            </a:fld>
            <a:endParaRPr lang="it-IT" dirty="0"/>
          </a:p>
        </p:txBody>
      </p:sp>
      <p:sp>
        <p:nvSpPr>
          <p:cNvPr id="6" name="Segnaposto numero diapositiva 5"/>
          <p:cNvSpPr>
            <a:spLocks noGrp="1"/>
          </p:cNvSpPr>
          <p:nvPr>
            <p:ph type="sldNum" sz="quarter" idx="12"/>
          </p:nvPr>
        </p:nvSpPr>
        <p:spPr/>
        <p:txBody>
          <a:bodyPr rtlCol="0"/>
          <a:lstStyle/>
          <a:p>
            <a:pPr rtl="0"/>
            <a:fld id="{CA8D9AD5-F248-4919-864A-CFD76CC027D6}" type="slidenum">
              <a:rPr lang="it-IT" smtClean="0"/>
              <a:pPr rtl="0"/>
              <a:t>‹N›</a:t>
            </a:fld>
            <a:endParaRPr lang="it-IT" dirty="0"/>
          </a:p>
        </p:txBody>
      </p:sp>
    </p:spTree>
    <p:extLst>
      <p:ext uri="{BB962C8B-B14F-4D97-AF65-F5344CB8AC3E}">
        <p14:creationId xmlns="" xmlns:p14="http://schemas.microsoft.com/office/powerpoint/2010/main" val="33385722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274638"/>
            <a:ext cx="2628900" cy="5897562"/>
          </a:xfrm>
        </p:spPr>
        <p:txBody>
          <a:bodyPr vert="eaVert" rtlCol="0"/>
          <a:lstStyle/>
          <a:p>
            <a:pPr rtl="0"/>
            <a:r>
              <a:rPr lang="it-IT" smtClean="0"/>
              <a:t>Fare clic per modificare lo stile del titolo</a:t>
            </a:r>
            <a:endParaRPr lang="it-IT" dirty="0"/>
          </a:p>
        </p:txBody>
      </p:sp>
      <p:sp>
        <p:nvSpPr>
          <p:cNvPr id="3" name="Segnaposto testo verticale 2"/>
          <p:cNvSpPr>
            <a:spLocks noGrp="1"/>
          </p:cNvSpPr>
          <p:nvPr>
            <p:ph type="body" orient="vert" idx="1"/>
          </p:nvPr>
        </p:nvSpPr>
        <p:spPr>
          <a:xfrm>
            <a:off x="838200" y="274638"/>
            <a:ext cx="7734300" cy="5897562"/>
          </a:xfrm>
        </p:spPr>
        <p:txBody>
          <a:bodyPr vert="eaVert" rtlCol="0"/>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lvl1pPr>
              <a:defRPr/>
            </a:lvl1pPr>
          </a:lstStyle>
          <a:p>
            <a:fld id="{9B3C4AFD-D149-48C7-A3FD-820C511AFFB7}" type="datetime1">
              <a:rPr lang="it-IT" smtClean="0"/>
              <a:pPr/>
              <a:t>29/04/2019</a:t>
            </a:fld>
            <a:endParaRPr lang="it-IT" dirty="0"/>
          </a:p>
        </p:txBody>
      </p:sp>
      <p:sp>
        <p:nvSpPr>
          <p:cNvPr id="6" name="Segnaposto numero diapositiva 5"/>
          <p:cNvSpPr>
            <a:spLocks noGrp="1"/>
          </p:cNvSpPr>
          <p:nvPr>
            <p:ph type="sldNum" sz="quarter" idx="12"/>
          </p:nvPr>
        </p:nvSpPr>
        <p:spPr/>
        <p:txBody>
          <a:bodyPr rtlCol="0"/>
          <a:lstStyle/>
          <a:p>
            <a:pPr rtl="0"/>
            <a:fld id="{CA8D9AD5-F248-4919-864A-CFD76CC027D6}" type="slidenum">
              <a:rPr lang="it-IT" smtClean="0"/>
              <a:pPr rtl="0"/>
              <a:t>‹N›</a:t>
            </a:fld>
            <a:endParaRPr lang="it-IT" dirty="0"/>
          </a:p>
        </p:txBody>
      </p:sp>
    </p:spTree>
    <p:extLst>
      <p:ext uri="{BB962C8B-B14F-4D97-AF65-F5344CB8AC3E}">
        <p14:creationId xmlns="" xmlns:p14="http://schemas.microsoft.com/office/powerpoint/2010/main" val="275155822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smtClean="0"/>
              <a:t>Fare clic per modificare lo stile del titolo</a:t>
            </a:r>
            <a:endParaRPr lang="it-IT" dirty="0"/>
          </a:p>
        </p:txBody>
      </p:sp>
      <p:sp>
        <p:nvSpPr>
          <p:cNvPr id="3" name="Segnaposto contenuto 2"/>
          <p:cNvSpPr>
            <a:spLocks noGrp="1"/>
          </p:cNvSpPr>
          <p:nvPr>
            <p:ph idx="1"/>
          </p:nvPr>
        </p:nvSpPr>
        <p:spPr/>
        <p:txBody>
          <a:bodyPr rtlCol="0"/>
          <a:lstStyle>
            <a:lvl6pPr algn="l" rtl="0">
              <a:defRPr/>
            </a:lvl6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lvl1pPr>
              <a:defRPr/>
            </a:lvl1pPr>
          </a:lstStyle>
          <a:p>
            <a:fld id="{786DAF44-6F8C-4CD1-B537-B9288AFDC456}" type="datetime1">
              <a:rPr lang="it-IT" smtClean="0"/>
              <a:pPr/>
              <a:t>29/04/2019</a:t>
            </a:fld>
            <a:endParaRPr lang="it-IT" dirty="0"/>
          </a:p>
        </p:txBody>
      </p:sp>
      <p:sp>
        <p:nvSpPr>
          <p:cNvPr id="6" name="Segnaposto numero diapositiva 5"/>
          <p:cNvSpPr>
            <a:spLocks noGrp="1"/>
          </p:cNvSpPr>
          <p:nvPr>
            <p:ph type="sldNum" sz="quarter" idx="12"/>
          </p:nvPr>
        </p:nvSpPr>
        <p:spPr/>
        <p:txBody>
          <a:bodyPr rtlCol="0"/>
          <a:lstStyle/>
          <a:p>
            <a:pPr rtl="0"/>
            <a:fld id="{CA8D9AD5-F248-4919-864A-CFD76CC027D6}" type="slidenum">
              <a:rPr lang="it-IT" smtClean="0"/>
              <a:pPr rtl="0"/>
              <a:t>‹N›</a:t>
            </a:fld>
            <a:endParaRPr lang="it-IT" dirty="0"/>
          </a:p>
        </p:txBody>
      </p:sp>
    </p:spTree>
    <p:extLst>
      <p:ext uri="{BB962C8B-B14F-4D97-AF65-F5344CB8AC3E}">
        <p14:creationId xmlns="" xmlns:p14="http://schemas.microsoft.com/office/powerpoint/2010/main" val="41593422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7" name="Rettangolo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rtl="0" fontAlgn="auto">
              <a:lnSpc>
                <a:spcPct val="100000"/>
              </a:lnSpc>
              <a:spcBef>
                <a:spcPts val="0"/>
              </a:spcBef>
              <a:spcAft>
                <a:spcPts val="0"/>
              </a:spcAft>
              <a:buClrTx/>
              <a:buSzTx/>
              <a:buFontTx/>
              <a:buNone/>
              <a:tabLst/>
            </a:pPr>
            <a:endParaRPr kumimoji="0" lang="it-IT" b="0" i="0" u="none" strike="noStrike" kern="0" cap="none" spc="0" normalizeH="0" baseline="0" dirty="0">
              <a:ln>
                <a:noFill/>
              </a:ln>
              <a:solidFill>
                <a:prstClr val="white"/>
              </a:solidFill>
              <a:effectLst/>
              <a:uLnTx/>
              <a:uFillTx/>
              <a:latin typeface="Euphemia"/>
            </a:endParaRPr>
          </a:p>
        </p:txBody>
      </p:sp>
      <p:sp>
        <p:nvSpPr>
          <p:cNvPr id="8" name="Rettangolo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it-IT" dirty="0"/>
          </a:p>
        </p:txBody>
      </p:sp>
      <p:sp>
        <p:nvSpPr>
          <p:cNvPr id="2" name="Titolo 1"/>
          <p:cNvSpPr>
            <a:spLocks noGrp="1"/>
          </p:cNvSpPr>
          <p:nvPr>
            <p:ph type="title"/>
          </p:nvPr>
        </p:nvSpPr>
        <p:spPr>
          <a:xfrm>
            <a:off x="1524000" y="1143000"/>
            <a:ext cx="9144000" cy="2667000"/>
          </a:xfrm>
        </p:spPr>
        <p:txBody>
          <a:bodyPr rtlCol="0" anchor="b">
            <a:normAutofit/>
          </a:bodyPr>
          <a:lstStyle>
            <a:lvl1pPr algn="ctr" rtl="0">
              <a:defRPr sz="5200" b="0"/>
            </a:lvl1pPr>
          </a:lstStyle>
          <a:p>
            <a:pPr rtl="0"/>
            <a:r>
              <a:rPr lang="it-IT" smtClean="0"/>
              <a:t>Fare clic per modificare lo stile del titolo</a:t>
            </a:r>
            <a:endParaRPr lang="it-IT" dirty="0"/>
          </a:p>
        </p:txBody>
      </p:sp>
      <p:sp>
        <p:nvSpPr>
          <p:cNvPr id="3" name="Segnaposto testo 2"/>
          <p:cNvSpPr>
            <a:spLocks noGrp="1"/>
          </p:cNvSpPr>
          <p:nvPr>
            <p:ph type="body" idx="1"/>
          </p:nvPr>
        </p:nvSpPr>
        <p:spPr>
          <a:xfrm>
            <a:off x="1524000" y="3810000"/>
            <a:ext cx="9144000" cy="1143000"/>
          </a:xfrm>
        </p:spPr>
        <p:txBody>
          <a:bodyPr rtlCol="0" anchor="t">
            <a:normAutofit/>
          </a:bodyPr>
          <a:lstStyle>
            <a:lvl1pPr marL="0" indent="0" algn="ctr" rtl="0">
              <a:spcBef>
                <a:spcPts val="0"/>
              </a:spcBef>
              <a:buNone/>
              <a:defRPr sz="2400" cap="none" baseline="0">
                <a:solidFill>
                  <a:schemeClr val="tx2"/>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it-IT" smtClean="0"/>
              <a:t>Fare clic per modificare stili del testo dello schema</a:t>
            </a:r>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lvl1pPr>
              <a:defRPr/>
            </a:lvl1pPr>
          </a:lstStyle>
          <a:p>
            <a:fld id="{FD12DEDF-E1AB-429F-A93E-AF05AACF4B0D}" type="datetime1">
              <a:rPr lang="it-IT" smtClean="0"/>
              <a:pPr/>
              <a:t>29/04/2019</a:t>
            </a:fld>
            <a:endParaRPr lang="it-IT" dirty="0"/>
          </a:p>
        </p:txBody>
      </p:sp>
      <p:sp>
        <p:nvSpPr>
          <p:cNvPr id="6" name="Segnaposto numero diapositiva 5"/>
          <p:cNvSpPr>
            <a:spLocks noGrp="1"/>
          </p:cNvSpPr>
          <p:nvPr>
            <p:ph type="sldNum" sz="quarter" idx="12"/>
          </p:nvPr>
        </p:nvSpPr>
        <p:spPr/>
        <p:txBody>
          <a:bodyPr rtlCol="0"/>
          <a:lstStyle/>
          <a:p>
            <a:pPr rtl="0"/>
            <a:fld id="{CA8D9AD5-F248-4919-864A-CFD76CC027D6}" type="slidenum">
              <a:rPr lang="it-IT" smtClean="0"/>
              <a:pPr rtl="0"/>
              <a:t>‹N›</a:t>
            </a:fld>
            <a:endParaRPr lang="it-IT" dirty="0"/>
          </a:p>
        </p:txBody>
      </p:sp>
    </p:spTree>
    <p:extLst>
      <p:ext uri="{BB962C8B-B14F-4D97-AF65-F5344CB8AC3E}">
        <p14:creationId xmlns=""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alternativa">
    <p:bg>
      <p:bgRef idx="1003">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1524000" y="1143000"/>
            <a:ext cx="9144000" cy="2667000"/>
          </a:xfrm>
        </p:spPr>
        <p:txBody>
          <a:bodyPr rtlCol="0" anchor="b">
            <a:normAutofit/>
          </a:bodyPr>
          <a:lstStyle>
            <a:lvl1pPr algn="ctr" rtl="0">
              <a:defRPr sz="5200" b="0">
                <a:solidFill>
                  <a:schemeClr val="tx1"/>
                </a:solidFill>
              </a:defRPr>
            </a:lvl1pPr>
          </a:lstStyle>
          <a:p>
            <a:pPr rtl="0"/>
            <a:r>
              <a:rPr lang="it-IT" smtClean="0"/>
              <a:t>Fare clic per modificare lo stile del titolo</a:t>
            </a:r>
            <a:endParaRPr lang="it-IT" dirty="0"/>
          </a:p>
        </p:txBody>
      </p:sp>
      <p:sp>
        <p:nvSpPr>
          <p:cNvPr id="3" name="Segnaposto testo 2"/>
          <p:cNvSpPr>
            <a:spLocks noGrp="1"/>
          </p:cNvSpPr>
          <p:nvPr>
            <p:ph type="body" idx="1"/>
          </p:nvPr>
        </p:nvSpPr>
        <p:spPr>
          <a:xfrm>
            <a:off x="1522413" y="3810000"/>
            <a:ext cx="9144000" cy="1143000"/>
          </a:xfrm>
        </p:spPr>
        <p:txBody>
          <a:bodyPr rtlCol="0" anchor="t">
            <a:normAutofit/>
          </a:bodyPr>
          <a:lstStyle>
            <a:lvl1pPr marL="0" indent="0" algn="ctr" rtl="0">
              <a:spcBef>
                <a:spcPts val="0"/>
              </a:spcBef>
              <a:buNone/>
              <a:defRPr sz="2400" cap="none" baseline="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it-IT" smtClean="0"/>
              <a:t>Fare clic per modificare stili del testo dello schema</a:t>
            </a:r>
          </a:p>
        </p:txBody>
      </p:sp>
      <p:sp>
        <p:nvSpPr>
          <p:cNvPr id="5" name="Segnaposto piè di pagina 4"/>
          <p:cNvSpPr>
            <a:spLocks noGrp="1"/>
          </p:cNvSpPr>
          <p:nvPr>
            <p:ph type="ftr" sz="quarter" idx="11"/>
          </p:nvPr>
        </p:nvSpPr>
        <p:spPr/>
        <p:txBody>
          <a:bodyPr rtlCol="0"/>
          <a:lstStyle>
            <a:lvl1pPr algn="l" rtl="0">
              <a:defRPr>
                <a:solidFill>
                  <a:schemeClr val="tx2"/>
                </a:solidFill>
              </a:defRPr>
            </a:lvl1pPr>
          </a:lstStyle>
          <a:p>
            <a:pPr rtl="0"/>
            <a:endParaRPr lang="it-IT" dirty="0"/>
          </a:p>
        </p:txBody>
      </p:sp>
      <p:sp>
        <p:nvSpPr>
          <p:cNvPr id="4" name="Segnaposto data 3"/>
          <p:cNvSpPr>
            <a:spLocks noGrp="1"/>
          </p:cNvSpPr>
          <p:nvPr>
            <p:ph type="dt" sz="half" idx="10"/>
          </p:nvPr>
        </p:nvSpPr>
        <p:spPr/>
        <p:txBody>
          <a:bodyPr rtlCol="0"/>
          <a:lstStyle>
            <a:lvl1pPr algn="r" rtl="0">
              <a:defRPr>
                <a:solidFill>
                  <a:schemeClr val="tx2"/>
                </a:solidFill>
              </a:defRPr>
            </a:lvl1pPr>
          </a:lstStyle>
          <a:p>
            <a:fld id="{92DF9E1E-7D7C-4942-A43A-67F70D578091}" type="datetime1">
              <a:rPr lang="it-IT" smtClean="0"/>
              <a:pPr/>
              <a:t>29/04/2019</a:t>
            </a:fld>
            <a:endParaRPr lang="it-IT" dirty="0"/>
          </a:p>
        </p:txBody>
      </p:sp>
      <p:sp>
        <p:nvSpPr>
          <p:cNvPr id="6" name="Segnaposto numero diapositiva 5"/>
          <p:cNvSpPr>
            <a:spLocks noGrp="1"/>
          </p:cNvSpPr>
          <p:nvPr>
            <p:ph type="sldNum" sz="quarter" idx="12"/>
          </p:nvPr>
        </p:nvSpPr>
        <p:spPr/>
        <p:txBody>
          <a:bodyPr rtlCol="0"/>
          <a:lstStyle>
            <a:lvl1pPr algn="r" rtl="0">
              <a:defRPr>
                <a:solidFill>
                  <a:schemeClr val="tx2"/>
                </a:solidFill>
              </a:defRPr>
            </a:lvl1pPr>
          </a:lstStyle>
          <a:p>
            <a:fld id="{CA8D9AD5-F248-4919-864A-CFD76CC027D6}" type="slidenum">
              <a:rPr lang="it-IT" smtClean="0"/>
              <a:pPr/>
              <a:t>‹N›</a:t>
            </a:fld>
            <a:endParaRPr lang="it-IT" dirty="0"/>
          </a:p>
        </p:txBody>
      </p:sp>
    </p:spTree>
    <p:extLst>
      <p:ext uri="{BB962C8B-B14F-4D97-AF65-F5344CB8AC3E}">
        <p14:creationId xmlns=""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smtClean="0"/>
              <a:t>Fare clic per modificare lo stile del titolo</a:t>
            </a:r>
            <a:endParaRPr lang="it-IT" dirty="0"/>
          </a:p>
        </p:txBody>
      </p:sp>
      <p:sp>
        <p:nvSpPr>
          <p:cNvPr id="3" name="Segnaposto contenuto 2"/>
          <p:cNvSpPr>
            <a:spLocks noGrp="1"/>
          </p:cNvSpPr>
          <p:nvPr>
            <p:ph sz="half" idx="1"/>
          </p:nvPr>
        </p:nvSpPr>
        <p:spPr>
          <a:xfrm>
            <a:off x="1341120" y="1901952"/>
            <a:ext cx="4572000" cy="4123944"/>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4" name="Segnaposto contenuto 3"/>
          <p:cNvSpPr>
            <a:spLocks noGrp="1"/>
          </p:cNvSpPr>
          <p:nvPr>
            <p:ph sz="half" idx="2"/>
          </p:nvPr>
        </p:nvSpPr>
        <p:spPr>
          <a:xfrm>
            <a:off x="6278880" y="1901952"/>
            <a:ext cx="4572000" cy="4123944"/>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6" name="Segnaposto piè di pagina 5"/>
          <p:cNvSpPr>
            <a:spLocks noGrp="1"/>
          </p:cNvSpPr>
          <p:nvPr>
            <p:ph type="ftr" sz="quarter" idx="11"/>
          </p:nvPr>
        </p:nvSpPr>
        <p:spPr/>
        <p:txBody>
          <a:bodyPr rtlCol="0"/>
          <a:lstStyle/>
          <a:p>
            <a:pPr rtl="0"/>
            <a:endParaRPr lang="it-IT" dirty="0"/>
          </a:p>
        </p:txBody>
      </p:sp>
      <p:sp>
        <p:nvSpPr>
          <p:cNvPr id="5" name="Segnaposto data 4"/>
          <p:cNvSpPr>
            <a:spLocks noGrp="1"/>
          </p:cNvSpPr>
          <p:nvPr>
            <p:ph type="dt" sz="half" idx="10"/>
          </p:nvPr>
        </p:nvSpPr>
        <p:spPr/>
        <p:txBody>
          <a:bodyPr rtlCol="0"/>
          <a:lstStyle>
            <a:lvl1pPr>
              <a:defRPr/>
            </a:lvl1pPr>
          </a:lstStyle>
          <a:p>
            <a:fld id="{B82654D6-5A93-4530-8EE3-F4E9D53AA4EA}" type="datetime1">
              <a:rPr lang="it-IT" smtClean="0"/>
              <a:pPr/>
              <a:t>29/04/2019</a:t>
            </a:fld>
            <a:endParaRPr lang="it-IT" dirty="0"/>
          </a:p>
        </p:txBody>
      </p:sp>
      <p:sp>
        <p:nvSpPr>
          <p:cNvPr id="7" name="Segnaposto numero diapositiva 6"/>
          <p:cNvSpPr>
            <a:spLocks noGrp="1"/>
          </p:cNvSpPr>
          <p:nvPr>
            <p:ph type="sldNum" sz="quarter" idx="12"/>
          </p:nvPr>
        </p:nvSpPr>
        <p:spPr/>
        <p:txBody>
          <a:bodyPr rtlCol="0"/>
          <a:lstStyle/>
          <a:p>
            <a:pPr rtl="0"/>
            <a:fld id="{A0ECE5F2-81AA-4605-B028-6FBA391056AF}" type="slidenum">
              <a:rPr lang="it-IT" smtClean="0"/>
              <a:pPr rtl="0"/>
              <a:t>‹N›</a:t>
            </a:fld>
            <a:endParaRPr lang="it-IT" dirty="0"/>
          </a:p>
        </p:txBody>
      </p:sp>
    </p:spTree>
    <p:extLst>
      <p:ext uri="{BB962C8B-B14F-4D97-AF65-F5344CB8AC3E}">
        <p14:creationId xmlns="" xmlns:p14="http://schemas.microsoft.com/office/powerpoint/2010/main" val="31170784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1341120" y="466344"/>
            <a:ext cx="9509760" cy="1234440"/>
          </a:xfrm>
        </p:spPr>
        <p:txBody>
          <a:bodyPr rtlCol="0"/>
          <a:lstStyle/>
          <a:p>
            <a:pPr rtl="0"/>
            <a:r>
              <a:rPr lang="it-IT" smtClean="0"/>
              <a:t>Fare clic per modificare lo stile del titolo</a:t>
            </a:r>
            <a:endParaRPr lang="it-IT" dirty="0"/>
          </a:p>
        </p:txBody>
      </p:sp>
      <p:sp>
        <p:nvSpPr>
          <p:cNvPr id="3" name="Segnaposto testo 2"/>
          <p:cNvSpPr>
            <a:spLocks noGrp="1"/>
          </p:cNvSpPr>
          <p:nvPr>
            <p:ph type="body" idx="1"/>
          </p:nvPr>
        </p:nvSpPr>
        <p:spPr>
          <a:xfrm>
            <a:off x="1341120" y="1837464"/>
            <a:ext cx="4572000" cy="766588"/>
          </a:xfrm>
        </p:spPr>
        <p:txBody>
          <a:bodyPr rtlCol="0" anchor="ctr">
            <a:normAutofit/>
          </a:bodyPr>
          <a:lstStyle>
            <a:lvl1pPr marL="0" indent="0" algn="l" rtl="0">
              <a:spcBef>
                <a:spcPts val="0"/>
              </a:spcBef>
              <a:buNone/>
              <a:defRPr sz="2200" b="0" cap="none" baseline="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it-IT" smtClean="0"/>
              <a:t>Fare clic per modificare stili del testo dello schema</a:t>
            </a:r>
          </a:p>
        </p:txBody>
      </p:sp>
      <p:sp>
        <p:nvSpPr>
          <p:cNvPr id="4" name="Segnaposto contenuto 3"/>
          <p:cNvSpPr>
            <a:spLocks noGrp="1"/>
          </p:cNvSpPr>
          <p:nvPr>
            <p:ph sz="half" idx="2"/>
          </p:nvPr>
        </p:nvSpPr>
        <p:spPr>
          <a:xfrm>
            <a:off x="1341120" y="2740732"/>
            <a:ext cx="4572000" cy="3288847"/>
          </a:xfrm>
        </p:spPr>
        <p:txBody>
          <a:bodyPr rtlCol="0">
            <a:normAutofit/>
          </a:bodyPr>
          <a:lstStyle>
            <a:lvl1pPr algn="l" rtl="0">
              <a:defRPr sz="1800"/>
            </a:lvl1pPr>
            <a:lvl2pPr algn="l" rtl="0">
              <a:defRPr sz="1600"/>
            </a:lvl2pPr>
            <a:lvl3pPr algn="l" rtl="0">
              <a:defRPr sz="1400"/>
            </a:lvl3pPr>
            <a:lvl4pPr algn="l" rtl="0">
              <a:defRPr sz="1200"/>
            </a:lvl4pPr>
            <a:lvl5pPr algn="l" rtl="0">
              <a:defRPr sz="1200"/>
            </a:lvl5pPr>
            <a:lvl6pPr algn="l" rtl="0">
              <a:defRPr sz="1200"/>
            </a:lvl6pPr>
            <a:lvl7pPr algn="l" rtl="0">
              <a:defRPr sz="1200"/>
            </a:lvl7pPr>
            <a:lvl8pPr algn="l" rtl="0">
              <a:defRPr sz="1200"/>
            </a:lvl8pPr>
            <a:lvl9pPr algn="l" rtl="0">
              <a:defRPr sz="1200"/>
            </a:lvl9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5" name="Segnaposto testo 4"/>
          <p:cNvSpPr>
            <a:spLocks noGrp="1"/>
          </p:cNvSpPr>
          <p:nvPr>
            <p:ph type="body" sz="quarter" idx="3"/>
          </p:nvPr>
        </p:nvSpPr>
        <p:spPr>
          <a:xfrm>
            <a:off x="6278880" y="1837464"/>
            <a:ext cx="4572000" cy="766588"/>
          </a:xfrm>
        </p:spPr>
        <p:txBody>
          <a:bodyPr rtlCol="0" anchor="ctr">
            <a:normAutofit/>
          </a:bodyPr>
          <a:lstStyle>
            <a:lvl1pPr marL="0" indent="0" algn="l" rtl="0">
              <a:spcBef>
                <a:spcPts val="0"/>
              </a:spcBef>
              <a:buNone/>
              <a:defRPr sz="2200" b="0" cap="none" baseline="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it-IT" smtClean="0"/>
              <a:t>Fare clic per modificare stili del testo dello schema</a:t>
            </a:r>
          </a:p>
        </p:txBody>
      </p:sp>
      <p:sp>
        <p:nvSpPr>
          <p:cNvPr id="6" name="Segnaposto contenuto 5"/>
          <p:cNvSpPr>
            <a:spLocks noGrp="1"/>
          </p:cNvSpPr>
          <p:nvPr>
            <p:ph sz="quarter" idx="4"/>
          </p:nvPr>
        </p:nvSpPr>
        <p:spPr>
          <a:xfrm>
            <a:off x="6278880" y="2740732"/>
            <a:ext cx="4572000" cy="3288847"/>
          </a:xfrm>
        </p:spPr>
        <p:txBody>
          <a:bodyPr rtlCol="0">
            <a:normAutofit/>
          </a:bodyPr>
          <a:lstStyle>
            <a:lvl1pPr algn="l" rtl="0">
              <a:defRPr sz="1800"/>
            </a:lvl1pPr>
            <a:lvl2pPr algn="l" rtl="0">
              <a:defRPr sz="1600"/>
            </a:lvl2pPr>
            <a:lvl3pPr algn="l" rtl="0">
              <a:defRPr sz="1400"/>
            </a:lvl3pPr>
            <a:lvl4pPr algn="l" rtl="0">
              <a:defRPr sz="1200"/>
            </a:lvl4pPr>
            <a:lvl5pPr algn="l" rtl="0">
              <a:defRPr sz="1200"/>
            </a:lvl5pPr>
            <a:lvl6pPr algn="l" rtl="0">
              <a:defRPr sz="1200"/>
            </a:lvl6pPr>
            <a:lvl7pPr algn="l" rtl="0">
              <a:defRPr sz="1200"/>
            </a:lvl7pPr>
            <a:lvl8pPr algn="l" rtl="0">
              <a:defRPr sz="1200"/>
            </a:lvl8pPr>
            <a:lvl9pPr algn="l" rtl="0">
              <a:defRPr sz="1200"/>
            </a:lvl9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8" name="Segnaposto piè di pagina 7"/>
          <p:cNvSpPr>
            <a:spLocks noGrp="1"/>
          </p:cNvSpPr>
          <p:nvPr>
            <p:ph type="ftr" sz="quarter" idx="11"/>
          </p:nvPr>
        </p:nvSpPr>
        <p:spPr/>
        <p:txBody>
          <a:bodyPr rtlCol="0"/>
          <a:lstStyle/>
          <a:p>
            <a:pPr rtl="0"/>
            <a:endParaRPr lang="it-IT" dirty="0"/>
          </a:p>
        </p:txBody>
      </p:sp>
      <p:sp>
        <p:nvSpPr>
          <p:cNvPr id="7" name="Segnaposto data 6"/>
          <p:cNvSpPr>
            <a:spLocks noGrp="1"/>
          </p:cNvSpPr>
          <p:nvPr>
            <p:ph type="dt" sz="half" idx="10"/>
          </p:nvPr>
        </p:nvSpPr>
        <p:spPr/>
        <p:txBody>
          <a:bodyPr rtlCol="0"/>
          <a:lstStyle>
            <a:lvl1pPr>
              <a:defRPr/>
            </a:lvl1pPr>
          </a:lstStyle>
          <a:p>
            <a:fld id="{7C800859-1C8C-4736-B3DA-C122766CD634}" type="datetime1">
              <a:rPr lang="it-IT" smtClean="0"/>
              <a:pPr/>
              <a:t>29/04/2019</a:t>
            </a:fld>
            <a:endParaRPr lang="it-IT" dirty="0"/>
          </a:p>
        </p:txBody>
      </p:sp>
      <p:sp>
        <p:nvSpPr>
          <p:cNvPr id="9" name="Segnaposto numero diapositiva 8"/>
          <p:cNvSpPr>
            <a:spLocks noGrp="1"/>
          </p:cNvSpPr>
          <p:nvPr>
            <p:ph type="sldNum" sz="quarter" idx="12"/>
          </p:nvPr>
        </p:nvSpPr>
        <p:spPr/>
        <p:txBody>
          <a:bodyPr rtlCol="0"/>
          <a:lstStyle/>
          <a:p>
            <a:pPr rtl="0"/>
            <a:fld id="{CA8D9AD5-F248-4919-864A-CFD76CC027D6}" type="slidenum">
              <a:rPr lang="it-IT" smtClean="0"/>
              <a:pPr rtl="0"/>
              <a:t>‹N›</a:t>
            </a:fld>
            <a:endParaRPr lang="it-IT" dirty="0"/>
          </a:p>
        </p:txBody>
      </p:sp>
    </p:spTree>
    <p:extLst>
      <p:ext uri="{BB962C8B-B14F-4D97-AF65-F5344CB8AC3E}">
        <p14:creationId xmlns="" xmlns:p14="http://schemas.microsoft.com/office/powerpoint/2010/main" val="40570808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smtClean="0"/>
              <a:t>Fare clic per modificare lo stile del titolo</a:t>
            </a:r>
            <a:endParaRPr lang="it-IT" dirty="0"/>
          </a:p>
        </p:txBody>
      </p:sp>
      <p:sp>
        <p:nvSpPr>
          <p:cNvPr id="4" name="Segnaposto piè di pagina 3"/>
          <p:cNvSpPr>
            <a:spLocks noGrp="1"/>
          </p:cNvSpPr>
          <p:nvPr>
            <p:ph type="ftr" sz="quarter" idx="11"/>
          </p:nvPr>
        </p:nvSpPr>
        <p:spPr/>
        <p:txBody>
          <a:bodyPr rtlCol="0"/>
          <a:lstStyle/>
          <a:p>
            <a:pPr rtl="0"/>
            <a:endParaRPr lang="it-IT" dirty="0"/>
          </a:p>
        </p:txBody>
      </p:sp>
      <p:sp>
        <p:nvSpPr>
          <p:cNvPr id="3" name="Segnaposto data 2"/>
          <p:cNvSpPr>
            <a:spLocks noGrp="1"/>
          </p:cNvSpPr>
          <p:nvPr>
            <p:ph type="dt" sz="half" idx="10"/>
          </p:nvPr>
        </p:nvSpPr>
        <p:spPr/>
        <p:txBody>
          <a:bodyPr rtlCol="0"/>
          <a:lstStyle>
            <a:lvl1pPr>
              <a:defRPr/>
            </a:lvl1pPr>
          </a:lstStyle>
          <a:p>
            <a:fld id="{53FCEA0D-A1AD-4A62-8595-83F80255F23C}" type="datetime1">
              <a:rPr lang="it-IT" smtClean="0"/>
              <a:pPr/>
              <a:t>29/04/2019</a:t>
            </a:fld>
            <a:endParaRPr lang="it-IT" dirty="0"/>
          </a:p>
        </p:txBody>
      </p:sp>
      <p:sp>
        <p:nvSpPr>
          <p:cNvPr id="5" name="Segnaposto numero diapositiva 4"/>
          <p:cNvSpPr>
            <a:spLocks noGrp="1"/>
          </p:cNvSpPr>
          <p:nvPr>
            <p:ph type="sldNum" sz="quarter" idx="12"/>
          </p:nvPr>
        </p:nvSpPr>
        <p:spPr/>
        <p:txBody>
          <a:bodyPr rtlCol="0"/>
          <a:lstStyle/>
          <a:p>
            <a:pPr rtl="0"/>
            <a:fld id="{CA8D9AD5-F248-4919-864A-CFD76CC027D6}" type="slidenum">
              <a:rPr lang="it-IT" smtClean="0"/>
              <a:pPr rtl="0"/>
              <a:t>‹N›</a:t>
            </a:fld>
            <a:endParaRPr lang="it-IT" dirty="0"/>
          </a:p>
        </p:txBody>
      </p:sp>
    </p:spTree>
    <p:extLst>
      <p:ext uri="{BB962C8B-B14F-4D97-AF65-F5344CB8AC3E}">
        <p14:creationId xmlns="" xmlns:p14="http://schemas.microsoft.com/office/powerpoint/2010/main" val="8420110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rtlCol="0"/>
          <a:lstStyle>
            <a:lvl1pPr algn="l" rtl="0">
              <a:defRPr>
                <a:solidFill>
                  <a:schemeClr val="tx2"/>
                </a:solidFill>
              </a:defRPr>
            </a:lvl1pPr>
          </a:lstStyle>
          <a:p>
            <a:pPr rtl="0"/>
            <a:endParaRPr lang="it-IT" dirty="0"/>
          </a:p>
        </p:txBody>
      </p:sp>
      <p:sp>
        <p:nvSpPr>
          <p:cNvPr id="2" name="Segnaposto data 1"/>
          <p:cNvSpPr>
            <a:spLocks noGrp="1"/>
          </p:cNvSpPr>
          <p:nvPr>
            <p:ph type="dt" sz="half" idx="10"/>
          </p:nvPr>
        </p:nvSpPr>
        <p:spPr/>
        <p:txBody>
          <a:bodyPr rtlCol="0"/>
          <a:lstStyle>
            <a:lvl1pPr algn="r" rtl="0">
              <a:defRPr>
                <a:solidFill>
                  <a:schemeClr val="tx2"/>
                </a:solidFill>
              </a:defRPr>
            </a:lvl1pPr>
          </a:lstStyle>
          <a:p>
            <a:fld id="{FB5BF5FC-2438-466C-AAEF-2805EE515CC2}" type="datetime1">
              <a:rPr lang="it-IT" smtClean="0"/>
              <a:pPr/>
              <a:t>29/04/2019</a:t>
            </a:fld>
            <a:endParaRPr lang="it-IT" dirty="0"/>
          </a:p>
        </p:txBody>
      </p:sp>
      <p:sp>
        <p:nvSpPr>
          <p:cNvPr id="4" name="Segnaposto numero diapositiva 3"/>
          <p:cNvSpPr>
            <a:spLocks noGrp="1"/>
          </p:cNvSpPr>
          <p:nvPr>
            <p:ph type="sldNum" sz="quarter" idx="12"/>
          </p:nvPr>
        </p:nvSpPr>
        <p:spPr/>
        <p:txBody>
          <a:bodyPr rtlCol="0"/>
          <a:lstStyle>
            <a:lvl1pPr algn="r" rtl="0">
              <a:defRPr>
                <a:solidFill>
                  <a:schemeClr val="tx2"/>
                </a:solidFill>
              </a:defRPr>
            </a:lvl1pPr>
          </a:lstStyle>
          <a:p>
            <a:fld id="{CA8D9AD5-F248-4919-864A-CFD76CC027D6}" type="slidenum">
              <a:rPr lang="it-IT" smtClean="0"/>
              <a:pPr/>
              <a:t>‹N›</a:t>
            </a:fld>
            <a:endParaRPr lang="it-IT" dirty="0"/>
          </a:p>
        </p:txBody>
      </p:sp>
    </p:spTree>
    <p:extLst>
      <p:ext uri="{BB962C8B-B14F-4D97-AF65-F5344CB8AC3E}">
        <p14:creationId xmlns="" xmlns:p14="http://schemas.microsoft.com/office/powerpoint/2010/main" val="25590039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760412" y="2362200"/>
            <a:ext cx="3200400" cy="1990725"/>
          </a:xfrm>
        </p:spPr>
        <p:txBody>
          <a:bodyPr rtlCol="0" anchor="b">
            <a:normAutofit/>
          </a:bodyPr>
          <a:lstStyle>
            <a:lvl1pPr algn="l" rtl="0">
              <a:defRPr sz="3400" b="0"/>
            </a:lvl1pPr>
          </a:lstStyle>
          <a:p>
            <a:pPr rtl="0"/>
            <a:r>
              <a:rPr lang="it-IT" smtClean="0"/>
              <a:t>Fare clic per modificare lo stile del titolo</a:t>
            </a:r>
            <a:endParaRPr lang="it-IT" dirty="0"/>
          </a:p>
        </p:txBody>
      </p:sp>
      <p:sp>
        <p:nvSpPr>
          <p:cNvPr id="4" name="Segnaposto testo 3"/>
          <p:cNvSpPr>
            <a:spLocks noGrp="1"/>
          </p:cNvSpPr>
          <p:nvPr>
            <p:ph type="body" sz="half" idx="2"/>
          </p:nvPr>
        </p:nvSpPr>
        <p:spPr>
          <a:xfrm>
            <a:off x="760412" y="4367308"/>
            <a:ext cx="3200400" cy="1622012"/>
          </a:xfrm>
        </p:spPr>
        <p:txBody>
          <a:bodyPr rtlCol="0">
            <a:normAutofit/>
          </a:bodyPr>
          <a:lstStyle>
            <a:lvl1pPr marL="0" indent="0" algn="l" rtl="0">
              <a:spcBef>
                <a:spcPts val="1200"/>
              </a:spcBef>
              <a:buNone/>
              <a:defRPr sz="16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it-IT" smtClean="0"/>
              <a:t>Fare clic per modificare stili del testo dello schema</a:t>
            </a:r>
          </a:p>
        </p:txBody>
      </p:sp>
      <p:sp>
        <p:nvSpPr>
          <p:cNvPr id="3" name="Segnaposto contenuto 2"/>
          <p:cNvSpPr>
            <a:spLocks noGrp="1"/>
          </p:cNvSpPr>
          <p:nvPr>
            <p:ph idx="1"/>
          </p:nvPr>
        </p:nvSpPr>
        <p:spPr>
          <a:xfrm>
            <a:off x="4494212" y="685800"/>
            <a:ext cx="7239001" cy="5486400"/>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6" name="Segnaposto piè di pagina 5"/>
          <p:cNvSpPr>
            <a:spLocks noGrp="1"/>
          </p:cNvSpPr>
          <p:nvPr>
            <p:ph type="ftr" sz="quarter" idx="11"/>
          </p:nvPr>
        </p:nvSpPr>
        <p:spPr/>
        <p:txBody>
          <a:bodyPr rtlCol="0"/>
          <a:lstStyle/>
          <a:p>
            <a:pPr rtl="0"/>
            <a:endParaRPr lang="it-IT" dirty="0"/>
          </a:p>
        </p:txBody>
      </p:sp>
      <p:sp>
        <p:nvSpPr>
          <p:cNvPr id="5" name="Segnaposto data 4"/>
          <p:cNvSpPr>
            <a:spLocks noGrp="1"/>
          </p:cNvSpPr>
          <p:nvPr>
            <p:ph type="dt" sz="half" idx="10"/>
          </p:nvPr>
        </p:nvSpPr>
        <p:spPr/>
        <p:txBody>
          <a:bodyPr rtlCol="0"/>
          <a:lstStyle>
            <a:lvl1pPr>
              <a:defRPr/>
            </a:lvl1pPr>
          </a:lstStyle>
          <a:p>
            <a:fld id="{D9213D83-02E9-423D-8B2F-615E210FD1FE}" type="datetime1">
              <a:rPr lang="it-IT" smtClean="0"/>
              <a:pPr/>
              <a:t>29/04/2019</a:t>
            </a:fld>
            <a:endParaRPr lang="it-IT" dirty="0"/>
          </a:p>
        </p:txBody>
      </p:sp>
      <p:sp>
        <p:nvSpPr>
          <p:cNvPr id="7" name="Segnaposto numero diapositiva 6"/>
          <p:cNvSpPr>
            <a:spLocks noGrp="1"/>
          </p:cNvSpPr>
          <p:nvPr>
            <p:ph type="sldNum" sz="quarter" idx="12"/>
          </p:nvPr>
        </p:nvSpPr>
        <p:spPr/>
        <p:txBody>
          <a:bodyPr rtlCol="0"/>
          <a:lstStyle/>
          <a:p>
            <a:pPr rtl="0"/>
            <a:fld id="{CA8D9AD5-F248-4919-864A-CFD76CC027D6}" type="slidenum">
              <a:rPr lang="it-IT" smtClean="0"/>
              <a:pPr rtl="0"/>
              <a:t>‹N›</a:t>
            </a:fld>
            <a:endParaRPr lang="it-IT" dirty="0"/>
          </a:p>
        </p:txBody>
      </p:sp>
    </p:spTree>
    <p:extLst>
      <p:ext uri="{BB962C8B-B14F-4D97-AF65-F5344CB8AC3E}">
        <p14:creationId xmlns="" xmlns:p14="http://schemas.microsoft.com/office/powerpoint/2010/main" val="14359466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ttangolo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rtl="0" fontAlgn="auto">
              <a:lnSpc>
                <a:spcPct val="100000"/>
              </a:lnSpc>
              <a:spcBef>
                <a:spcPts val="0"/>
              </a:spcBef>
              <a:spcAft>
                <a:spcPts val="0"/>
              </a:spcAft>
              <a:buClrTx/>
              <a:buSzTx/>
              <a:buFontTx/>
              <a:buNone/>
              <a:tabLst/>
            </a:pPr>
            <a:endParaRPr kumimoji="0" lang="it-IT" b="0" i="0" u="none" strike="noStrike" kern="0" cap="none" spc="0" normalizeH="0" baseline="0" dirty="0">
              <a:ln>
                <a:noFill/>
              </a:ln>
              <a:solidFill>
                <a:prstClr val="white"/>
              </a:solidFill>
              <a:effectLst/>
              <a:uLnTx/>
              <a:uFillTx/>
              <a:latin typeface="Euphemia"/>
            </a:endParaRPr>
          </a:p>
        </p:txBody>
      </p:sp>
      <p:sp>
        <p:nvSpPr>
          <p:cNvPr id="8" name="Rettangolo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it-IT" dirty="0"/>
          </a:p>
        </p:txBody>
      </p:sp>
      <p:sp>
        <p:nvSpPr>
          <p:cNvPr id="2" name="Segnaposto titolo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pPr rtl="0"/>
            <a:r>
              <a:rPr lang="it-IT" dirty="0" smtClean="0"/>
              <a:t>Fare clic per modificare lo stile del titolo</a:t>
            </a:r>
            <a:endParaRPr lang="it-IT" dirty="0"/>
          </a:p>
        </p:txBody>
      </p:sp>
      <p:sp>
        <p:nvSpPr>
          <p:cNvPr id="3" name="Segnaposto testo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rtl="0"/>
            <a:r>
              <a:rPr lang="it-IT" dirty="0" smtClean="0"/>
              <a:t>Fare clic per modificare gli stili del testo dello schema</a:t>
            </a:r>
          </a:p>
          <a:p>
            <a:pPr lvl="1" rtl="0"/>
            <a:r>
              <a:rPr lang="it-IT" dirty="0" smtClean="0"/>
              <a:t>Secondo livello</a:t>
            </a:r>
          </a:p>
          <a:p>
            <a:pPr lvl="2" rtl="0"/>
            <a:r>
              <a:rPr lang="it-IT" dirty="0" smtClean="0"/>
              <a:t>Terzo livello</a:t>
            </a:r>
          </a:p>
          <a:p>
            <a:pPr lvl="3" rtl="0"/>
            <a:r>
              <a:rPr lang="it-IT" dirty="0" smtClean="0"/>
              <a:t>Quarto livello</a:t>
            </a:r>
          </a:p>
          <a:p>
            <a:pPr lvl="4" rtl="0"/>
            <a:r>
              <a:rPr lang="it-IT" dirty="0" smtClean="0"/>
              <a:t>Quinto livello</a:t>
            </a:r>
          </a:p>
          <a:p>
            <a:pPr lvl="5" rtl="0"/>
            <a:r>
              <a:rPr lang="it-IT" dirty="0" smtClean="0"/>
              <a:t>Sesto</a:t>
            </a:r>
          </a:p>
          <a:p>
            <a:pPr lvl="6" rtl="0"/>
            <a:r>
              <a:rPr lang="it-IT" dirty="0" smtClean="0"/>
              <a:t>Settimo</a:t>
            </a:r>
          </a:p>
          <a:p>
            <a:pPr lvl="7" rtl="0"/>
            <a:r>
              <a:rPr lang="it-IT" dirty="0" smtClean="0"/>
              <a:t>Ottavo</a:t>
            </a:r>
          </a:p>
          <a:p>
            <a:pPr lvl="8" rtl="0"/>
            <a:r>
              <a:rPr lang="it-IT" dirty="0" smtClean="0"/>
              <a:t>Nono</a:t>
            </a:r>
            <a:endParaRPr lang="it-IT" dirty="0"/>
          </a:p>
        </p:txBody>
      </p:sp>
      <p:sp>
        <p:nvSpPr>
          <p:cNvPr id="5" name="Segnaposto piè di pagina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rtl="0">
              <a:defRPr sz="1100" cap="all" baseline="0">
                <a:solidFill>
                  <a:schemeClr val="bg2"/>
                </a:solidFill>
              </a:defRPr>
            </a:lvl1pPr>
          </a:lstStyle>
          <a:p>
            <a:pPr rtl="0"/>
            <a:endParaRPr lang="it-IT" dirty="0"/>
          </a:p>
        </p:txBody>
      </p:sp>
      <p:sp>
        <p:nvSpPr>
          <p:cNvPr id="4" name="Segnaposto data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rtl="0">
              <a:defRPr sz="1100">
                <a:solidFill>
                  <a:schemeClr val="bg2"/>
                </a:solidFill>
              </a:defRPr>
            </a:lvl1pPr>
          </a:lstStyle>
          <a:p>
            <a:fld id="{ADACFB74-D906-4DB5-A05C-517889585EA0}" type="datetime1">
              <a:rPr lang="it-IT" smtClean="0"/>
              <a:pPr/>
              <a:t>29/04/2019</a:t>
            </a:fld>
            <a:endParaRPr lang="it-IT" dirty="0"/>
          </a:p>
        </p:txBody>
      </p:sp>
      <p:sp>
        <p:nvSpPr>
          <p:cNvPr id="6" name="Segnaposto numero diapositiva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rtl="0">
              <a:defRPr sz="1100">
                <a:solidFill>
                  <a:schemeClr val="bg2"/>
                </a:solidFill>
              </a:defRPr>
            </a:lvl1pPr>
          </a:lstStyle>
          <a:p>
            <a:fld id="{CA8D9AD5-F248-4919-864A-CFD76CC027D6}" type="slidenum">
              <a:rPr lang="it-IT" smtClean="0"/>
              <a:pPr/>
              <a:t>‹N›</a:t>
            </a:fld>
            <a:endParaRPr lang="it-IT" dirty="0"/>
          </a:p>
        </p:txBody>
      </p:sp>
    </p:spTree>
    <p:extLst>
      <p:ext uri="{BB962C8B-B14F-4D97-AF65-F5344CB8AC3E}">
        <p14:creationId xmlns=""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youtu.be/hTlrSYbCbHE"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r>
              <a:rPr lang="en-GB" b="1" dirty="0" smtClean="0"/>
              <a:t>Human Rights and The Italian Constitution</a:t>
            </a:r>
            <a:endParaRPr lang="it-IT" dirty="0"/>
          </a:p>
        </p:txBody>
      </p:sp>
      <p:sp>
        <p:nvSpPr>
          <p:cNvPr id="3" name="Segnaposto contenuto 2"/>
          <p:cNvSpPr>
            <a:spLocks noGrp="1"/>
          </p:cNvSpPr>
          <p:nvPr>
            <p:ph type="body" idx="1"/>
          </p:nvPr>
        </p:nvSpPr>
        <p:spPr/>
        <p:txBody>
          <a:bodyPr rtlCol="0" anchor="ctr"/>
          <a:lstStyle/>
          <a:p>
            <a:pPr lvl="0" rtl="0"/>
            <a:r>
              <a:rPr lang="it-IT" dirty="0" smtClean="0"/>
              <a:t>Alessia Cocolin – 5QLSC</a:t>
            </a:r>
            <a:endParaRPr lang="it-IT" dirty="0"/>
          </a:p>
        </p:txBody>
      </p:sp>
    </p:spTree>
    <p:extLst>
      <p:ext uri="{BB962C8B-B14F-4D97-AF65-F5344CB8AC3E}">
        <p14:creationId xmlns="" xmlns:p14="http://schemas.microsoft.com/office/powerpoint/2010/main" val="33328173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0" y="0"/>
            <a:ext cx="6096000" cy="1854112"/>
          </a:xfrm>
          <a:ln>
            <a:solidFill>
              <a:schemeClr val="accent3">
                <a:lumMod val="50000"/>
              </a:schemeClr>
            </a:solidFill>
          </a:ln>
        </p:spPr>
        <p:txBody>
          <a:bodyPr rtlCol="0"/>
          <a:lstStyle/>
          <a:p>
            <a:pPr rtl="0"/>
            <a:r>
              <a:rPr lang="it-IT" dirty="0" err="1" smtClean="0"/>
              <a:t>Table</a:t>
            </a:r>
            <a:r>
              <a:rPr lang="it-IT" dirty="0" smtClean="0"/>
              <a:t> of </a:t>
            </a:r>
            <a:r>
              <a:rPr lang="it-IT" dirty="0" err="1" smtClean="0"/>
              <a:t>contents</a:t>
            </a:r>
            <a:endParaRPr lang="it-IT" dirty="0"/>
          </a:p>
        </p:txBody>
      </p:sp>
      <p:sp>
        <p:nvSpPr>
          <p:cNvPr id="3" name="Segnaposto contenuto 2"/>
          <p:cNvSpPr>
            <a:spLocks noGrp="1"/>
          </p:cNvSpPr>
          <p:nvPr>
            <p:ph idx="1"/>
          </p:nvPr>
        </p:nvSpPr>
        <p:spPr>
          <a:xfrm>
            <a:off x="623392" y="2060848"/>
            <a:ext cx="9509760" cy="3672408"/>
          </a:xfrm>
        </p:spPr>
        <p:txBody>
          <a:bodyPr rtlCol="0">
            <a:normAutofit/>
          </a:bodyPr>
          <a:lstStyle/>
          <a:p>
            <a:pPr rtl="0">
              <a:lnSpc>
                <a:spcPct val="150000"/>
              </a:lnSpc>
            </a:pPr>
            <a:r>
              <a:rPr lang="en-GB" dirty="0" smtClean="0"/>
              <a:t>Human</a:t>
            </a:r>
            <a:r>
              <a:rPr lang="it-IT" dirty="0" smtClean="0"/>
              <a:t> Rights in history</a:t>
            </a:r>
          </a:p>
          <a:p>
            <a:pPr rtl="0">
              <a:lnSpc>
                <a:spcPct val="150000"/>
              </a:lnSpc>
            </a:pPr>
            <a:r>
              <a:rPr lang="it-IT" dirty="0" smtClean="0"/>
              <a:t>The Italian Contitution</a:t>
            </a:r>
          </a:p>
          <a:p>
            <a:pPr rtl="0">
              <a:lnSpc>
                <a:spcPct val="150000"/>
              </a:lnSpc>
            </a:pPr>
            <a:r>
              <a:rPr lang="it-IT" dirty="0" smtClean="0"/>
              <a:t>Right </a:t>
            </a:r>
            <a:r>
              <a:rPr lang="it-IT" dirty="0" smtClean="0"/>
              <a:t>to </a:t>
            </a:r>
            <a:r>
              <a:rPr lang="it-IT" dirty="0" smtClean="0"/>
              <a:t>education in the Italian </a:t>
            </a:r>
            <a:r>
              <a:rPr lang="it-IT" dirty="0" err="1" smtClean="0"/>
              <a:t>Constitution</a:t>
            </a:r>
            <a:endParaRPr lang="it-IT" dirty="0" smtClean="0"/>
          </a:p>
          <a:p>
            <a:pPr>
              <a:lnSpc>
                <a:spcPct val="150000"/>
              </a:lnSpc>
            </a:pPr>
            <a:r>
              <a:rPr lang="it-IT" dirty="0" smtClean="0"/>
              <a:t>Right to education in </a:t>
            </a:r>
            <a:r>
              <a:rPr lang="it-IT" dirty="0" err="1" smtClean="0"/>
              <a:t>literature</a:t>
            </a:r>
            <a:endParaRPr lang="it-IT" dirty="0" smtClean="0"/>
          </a:p>
          <a:p>
            <a:pPr rtl="0">
              <a:lnSpc>
                <a:spcPct val="150000"/>
              </a:lnSpc>
            </a:pPr>
            <a:r>
              <a:rPr lang="it-IT" dirty="0" err="1" smtClean="0"/>
              <a:t>Conclusion</a:t>
            </a:r>
            <a:r>
              <a:rPr lang="it-IT" dirty="0" smtClean="0"/>
              <a:t> </a:t>
            </a:r>
            <a:endParaRPr lang="it-IT" dirty="0" smtClean="0"/>
          </a:p>
          <a:p>
            <a:pPr rtl="0">
              <a:lnSpc>
                <a:spcPct val="100000"/>
              </a:lnSpc>
            </a:pPr>
            <a:endParaRPr lang="it-IT" dirty="0" smtClean="0"/>
          </a:p>
        </p:txBody>
      </p:sp>
      <p:pic>
        <p:nvPicPr>
          <p:cNvPr id="3075" name="Picture 3" descr="C:\Users\Alessia\AppData\Local\Microsoft\Windows\INetCache\IE\VC0KWRDH\human-rights[1].jpg"/>
          <p:cNvPicPr>
            <a:picLocks noChangeAspect="1" noChangeArrowheads="1"/>
          </p:cNvPicPr>
          <p:nvPr/>
        </p:nvPicPr>
        <p:blipFill>
          <a:blip r:embed="rId3" cstate="print"/>
          <a:srcRect/>
          <a:stretch>
            <a:fillRect/>
          </a:stretch>
        </p:blipFill>
        <p:spPr bwMode="auto">
          <a:xfrm>
            <a:off x="9421299" y="0"/>
            <a:ext cx="2795295" cy="1861200"/>
          </a:xfrm>
          <a:prstGeom prst="rect">
            <a:avLst/>
          </a:prstGeom>
          <a:noFill/>
        </p:spPr>
      </p:pic>
    </p:spTree>
    <p:extLst>
      <p:ext uri="{BB962C8B-B14F-4D97-AF65-F5344CB8AC3E}">
        <p14:creationId xmlns="" xmlns:p14="http://schemas.microsoft.com/office/powerpoint/2010/main" val="5766396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20336" y="0"/>
            <a:ext cx="3071664" cy="1628800"/>
          </a:xfrm>
          <a:ln>
            <a:solidFill>
              <a:schemeClr val="accent3">
                <a:lumMod val="50000"/>
              </a:schemeClr>
            </a:solidFill>
          </a:ln>
        </p:spPr>
        <p:txBody>
          <a:bodyPr rtlCol="0"/>
          <a:lstStyle/>
          <a:p>
            <a:pPr rtl="0"/>
            <a:r>
              <a:rPr lang="it-IT" dirty="0" smtClean="0"/>
              <a:t>Aims</a:t>
            </a:r>
            <a:endParaRPr lang="it-IT" dirty="0"/>
          </a:p>
        </p:txBody>
      </p:sp>
      <p:sp>
        <p:nvSpPr>
          <p:cNvPr id="3" name="Segnaposto contenuto 2"/>
          <p:cNvSpPr>
            <a:spLocks noGrp="1"/>
          </p:cNvSpPr>
          <p:nvPr>
            <p:ph idx="1"/>
          </p:nvPr>
        </p:nvSpPr>
        <p:spPr>
          <a:xfrm>
            <a:off x="551384" y="1521117"/>
            <a:ext cx="9509760" cy="5336883"/>
          </a:xfrm>
        </p:spPr>
        <p:txBody>
          <a:bodyPr rtlCol="0"/>
          <a:lstStyle/>
          <a:p>
            <a:pPr>
              <a:lnSpc>
                <a:spcPct val="300000"/>
              </a:lnSpc>
            </a:pPr>
            <a:r>
              <a:rPr lang="en-GB" dirty="0" smtClean="0"/>
              <a:t>Know </a:t>
            </a:r>
            <a:r>
              <a:rPr lang="en-GB" dirty="0" smtClean="0"/>
              <a:t>more about human </a:t>
            </a:r>
            <a:r>
              <a:rPr lang="en-GB" dirty="0" smtClean="0"/>
              <a:t>rights &amp; the Italian Constitution</a:t>
            </a:r>
          </a:p>
          <a:p>
            <a:pPr>
              <a:lnSpc>
                <a:spcPct val="300000"/>
              </a:lnSpc>
            </a:pPr>
            <a:r>
              <a:rPr lang="en-GB" dirty="0" smtClean="0"/>
              <a:t>Identify examples of Human Rights in literature</a:t>
            </a:r>
            <a:endParaRPr lang="en-GB" dirty="0" smtClean="0"/>
          </a:p>
          <a:p>
            <a:pPr>
              <a:lnSpc>
                <a:spcPct val="300000"/>
              </a:lnSpc>
            </a:pPr>
            <a:r>
              <a:rPr lang="en-GB" dirty="0" smtClean="0"/>
              <a:t>Disclose </a:t>
            </a:r>
            <a:r>
              <a:rPr lang="en-GB" dirty="0" smtClean="0"/>
              <a:t>a personal </a:t>
            </a:r>
            <a:r>
              <a:rPr lang="en-GB" dirty="0" smtClean="0"/>
              <a:t>path</a:t>
            </a:r>
            <a:endParaRPr lang="en-GB" dirty="0" smtClean="0"/>
          </a:p>
          <a:p>
            <a:pPr>
              <a:lnSpc>
                <a:spcPct val="300000"/>
              </a:lnSpc>
            </a:pPr>
            <a:endParaRPr lang="en-GB" dirty="0" smtClean="0"/>
          </a:p>
          <a:p>
            <a:pPr>
              <a:lnSpc>
                <a:spcPct val="300000"/>
              </a:lnSpc>
            </a:pPr>
            <a:endParaRPr lang="en-GB" dirty="0" smtClean="0"/>
          </a:p>
        </p:txBody>
      </p:sp>
      <p:pic>
        <p:nvPicPr>
          <p:cNvPr id="4101" name="Picture 5" descr="C:\Users\Alessia\AppData\Local\Microsoft\Windows\INetCache\IE\SRU720TR\freedomfromwarlogo[1].jpg"/>
          <p:cNvPicPr>
            <a:picLocks noChangeAspect="1" noChangeArrowheads="1"/>
          </p:cNvPicPr>
          <p:nvPr/>
        </p:nvPicPr>
        <p:blipFill>
          <a:blip r:embed="rId2" cstate="print"/>
          <a:srcRect/>
          <a:stretch>
            <a:fillRect/>
          </a:stretch>
        </p:blipFill>
        <p:spPr bwMode="auto">
          <a:xfrm>
            <a:off x="10488488" y="0"/>
            <a:ext cx="1703512" cy="1625151"/>
          </a:xfrm>
          <a:prstGeom prst="rect">
            <a:avLst/>
          </a:prstGeom>
          <a:ln>
            <a:noFill/>
          </a:ln>
          <a:effectLst>
            <a:softEdge rad="112500"/>
          </a:effectLst>
        </p:spPr>
      </p:pic>
    </p:spTree>
    <p:extLst>
      <p:ext uri="{BB962C8B-B14F-4D97-AF65-F5344CB8AC3E}">
        <p14:creationId xmlns="" xmlns:p14="http://schemas.microsoft.com/office/powerpoint/2010/main" val="37658659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algn="ctr">
              <a:lnSpc>
                <a:spcPct val="150000"/>
              </a:lnSpc>
            </a:pPr>
            <a:r>
              <a:rPr lang="en-GB" dirty="0" smtClean="0">
                <a:solidFill>
                  <a:schemeClr val="accent3">
                    <a:lumMod val="50000"/>
                  </a:schemeClr>
                </a:solidFill>
              </a:rPr>
              <a:t>History of Human</a:t>
            </a:r>
            <a:r>
              <a:rPr lang="it-IT" dirty="0" smtClean="0">
                <a:solidFill>
                  <a:schemeClr val="accent3">
                    <a:lumMod val="50000"/>
                  </a:schemeClr>
                </a:solidFill>
              </a:rPr>
              <a:t> Rights</a:t>
            </a:r>
          </a:p>
        </p:txBody>
      </p:sp>
      <p:graphicFrame>
        <p:nvGraphicFramePr>
          <p:cNvPr id="4" name="Segnaposto contenuto 3" descr="Diagramma di processo con frecce che mostra 4 attività cardine da sinistra a destra e punti elenco all'interno della casella di ogni attività cardine."/>
          <p:cNvGraphicFramePr>
            <a:graphicFrameLocks noGrp="1"/>
          </p:cNvGraphicFramePr>
          <p:nvPr>
            <p:ph idx="1"/>
            <p:extLst>
              <p:ext uri="{D42A27DB-BD31-4B8C-83A1-F6EECF244321}">
                <p14:modId xmlns="" xmlns:p14="http://schemas.microsoft.com/office/powerpoint/2010/main" val="2911405056"/>
              </p:ext>
            </p:extLst>
          </p:nvPr>
        </p:nvGraphicFramePr>
        <p:xfrm>
          <a:off x="767408" y="1196752"/>
          <a:ext cx="10620000" cy="345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asellaDiTesto 5"/>
          <p:cNvSpPr txBox="1"/>
          <p:nvPr/>
        </p:nvSpPr>
        <p:spPr>
          <a:xfrm>
            <a:off x="551384" y="3861048"/>
            <a:ext cx="792088" cy="369332"/>
          </a:xfrm>
          <a:prstGeom prst="rect">
            <a:avLst/>
          </a:prstGeom>
          <a:solidFill>
            <a:schemeClr val="accent2">
              <a:lumMod val="40000"/>
              <a:lumOff val="60000"/>
            </a:schemeClr>
          </a:solidFill>
        </p:spPr>
        <p:txBody>
          <a:bodyPr wrap="square" rtlCol="0">
            <a:spAutoFit/>
          </a:bodyPr>
          <a:lstStyle/>
          <a:p>
            <a:r>
              <a:rPr lang="en-GB" b="1" dirty="0" smtClean="0">
                <a:solidFill>
                  <a:srgbClr val="002060"/>
                </a:solidFill>
              </a:rPr>
              <a:t>ITALY</a:t>
            </a:r>
            <a:r>
              <a:rPr lang="en-GB" b="1" dirty="0" smtClean="0"/>
              <a:t>   </a:t>
            </a:r>
            <a:r>
              <a:rPr lang="en-GB" dirty="0" smtClean="0"/>
              <a:t>           </a:t>
            </a:r>
            <a:endParaRPr lang="en-GB" dirty="0"/>
          </a:p>
        </p:txBody>
      </p:sp>
      <p:cxnSp>
        <p:nvCxnSpPr>
          <p:cNvPr id="8" name="Connettore 2 7"/>
          <p:cNvCxnSpPr/>
          <p:nvPr/>
        </p:nvCxnSpPr>
        <p:spPr>
          <a:xfrm>
            <a:off x="1559496" y="4077072"/>
            <a:ext cx="360040" cy="0"/>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2063552" y="3861048"/>
            <a:ext cx="9217024" cy="923330"/>
          </a:xfrm>
          <a:prstGeom prst="rect">
            <a:avLst/>
          </a:prstGeom>
          <a:noFill/>
        </p:spPr>
        <p:txBody>
          <a:bodyPr wrap="square" rtlCol="0">
            <a:spAutoFit/>
          </a:bodyPr>
          <a:lstStyle/>
          <a:p>
            <a:r>
              <a:rPr lang="en-GB" sz="1600" b="1" i="1" dirty="0" err="1" smtClean="0">
                <a:solidFill>
                  <a:schemeClr val="accent3">
                    <a:lumMod val="50000"/>
                  </a:schemeClr>
                </a:solidFill>
              </a:rPr>
              <a:t>Albertine</a:t>
            </a:r>
            <a:r>
              <a:rPr lang="en-GB" sz="1600" b="1" i="1" dirty="0" smtClean="0">
                <a:solidFill>
                  <a:schemeClr val="accent3">
                    <a:lumMod val="50000"/>
                  </a:schemeClr>
                </a:solidFill>
              </a:rPr>
              <a:t> Statute </a:t>
            </a:r>
            <a:r>
              <a:rPr lang="en-GB" sz="1600" dirty="0" smtClean="0">
                <a:solidFill>
                  <a:schemeClr val="accent3">
                    <a:lumMod val="50000"/>
                  </a:schemeClr>
                </a:solidFill>
              </a:rPr>
              <a:t>(1848): a constitution conceded by king Charles Albert of Sardinia; it declared that all citizens are equal and with equal civil and political rights regardless of ranks and titles.</a:t>
            </a:r>
            <a:r>
              <a:rPr lang="en-GB" dirty="0" smtClean="0">
                <a:solidFill>
                  <a:schemeClr val="accent3">
                    <a:lumMod val="50000"/>
                  </a:schemeClr>
                </a:solidFill>
              </a:rPr>
              <a:t> </a:t>
            </a:r>
            <a:endParaRPr lang="it-IT" dirty="0" smtClean="0">
              <a:solidFill>
                <a:schemeClr val="accent3">
                  <a:lumMod val="50000"/>
                </a:schemeClr>
              </a:solidFill>
            </a:endParaRPr>
          </a:p>
          <a:p>
            <a:endParaRPr lang="en-GB" dirty="0"/>
          </a:p>
        </p:txBody>
      </p:sp>
      <p:graphicFrame>
        <p:nvGraphicFramePr>
          <p:cNvPr id="10" name="Diagramma 9"/>
          <p:cNvGraphicFramePr/>
          <p:nvPr/>
        </p:nvGraphicFramePr>
        <p:xfrm>
          <a:off x="4583832" y="4797152"/>
          <a:ext cx="2592000" cy="183598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2295" name="Picture 7" descr="C:\Users\Alessia\AppData\Local\Microsoft\Windows\INetCache\IE\VC0KWRDH\scroll-309839_960_720[1].png"/>
          <p:cNvPicPr>
            <a:picLocks noChangeAspect="1" noChangeArrowheads="1"/>
          </p:cNvPicPr>
          <p:nvPr/>
        </p:nvPicPr>
        <p:blipFill>
          <a:blip r:embed="rId13" cstate="print"/>
          <a:srcRect/>
          <a:stretch>
            <a:fillRect/>
          </a:stretch>
        </p:blipFill>
        <p:spPr bwMode="auto">
          <a:xfrm>
            <a:off x="8472264" y="764704"/>
            <a:ext cx="1080120" cy="1098427"/>
          </a:xfrm>
          <a:prstGeom prst="rect">
            <a:avLst/>
          </a:prstGeom>
          <a:noFill/>
        </p:spPr>
      </p:pic>
    </p:spTree>
    <p:extLst>
      <p:ext uri="{BB962C8B-B14F-4D97-AF65-F5344CB8AC3E}">
        <p14:creationId xmlns="" xmlns:p14="http://schemas.microsoft.com/office/powerpoint/2010/main" val="414776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9336" y="404664"/>
            <a:ext cx="4464496" cy="1233424"/>
          </a:xfrm>
        </p:spPr>
        <p:txBody>
          <a:bodyPr anchor="ctr"/>
          <a:lstStyle/>
          <a:p>
            <a:pPr algn="ctr"/>
            <a:r>
              <a:rPr lang="en-GB" dirty="0" smtClean="0">
                <a:solidFill>
                  <a:schemeClr val="accent3">
                    <a:lumMod val="50000"/>
                  </a:schemeClr>
                </a:solidFill>
              </a:rPr>
              <a:t>The Italian Constitution</a:t>
            </a:r>
            <a:endParaRPr lang="en-GB" dirty="0">
              <a:solidFill>
                <a:schemeClr val="accent3">
                  <a:lumMod val="50000"/>
                </a:schemeClr>
              </a:solidFill>
            </a:endParaRPr>
          </a:p>
        </p:txBody>
      </p:sp>
      <p:sp>
        <p:nvSpPr>
          <p:cNvPr id="4" name="CasellaDiTesto 3"/>
          <p:cNvSpPr txBox="1"/>
          <p:nvPr/>
        </p:nvSpPr>
        <p:spPr>
          <a:xfrm>
            <a:off x="191344" y="1916833"/>
            <a:ext cx="6768752" cy="5524589"/>
          </a:xfrm>
          <a:prstGeom prst="rect">
            <a:avLst/>
          </a:prstGeom>
          <a:noFill/>
        </p:spPr>
        <p:txBody>
          <a:bodyPr wrap="square" rtlCol="0">
            <a:spAutoFit/>
          </a:bodyPr>
          <a:lstStyle/>
          <a:p>
            <a:pPr>
              <a:buNone/>
            </a:pPr>
            <a:r>
              <a:rPr lang="en-GB" b="1" i="1" dirty="0" smtClean="0">
                <a:solidFill>
                  <a:schemeClr val="accent3">
                    <a:lumMod val="50000"/>
                  </a:schemeClr>
                </a:solidFill>
              </a:rPr>
              <a:t>What is the Italian Constitution? </a:t>
            </a:r>
          </a:p>
          <a:p>
            <a:pPr>
              <a:buNone/>
            </a:pPr>
            <a:r>
              <a:rPr lang="en-GB" dirty="0" smtClean="0">
                <a:solidFill>
                  <a:schemeClr val="accent3">
                    <a:lumMod val="50000"/>
                  </a:schemeClr>
                </a:solidFill>
              </a:rPr>
              <a:t>It is the fundamental law at the basis of the Italian state, approved on December 22th 1947. </a:t>
            </a:r>
          </a:p>
          <a:p>
            <a:pPr>
              <a:buNone/>
            </a:pPr>
            <a:endParaRPr lang="en-GB" dirty="0" smtClean="0">
              <a:solidFill>
                <a:schemeClr val="accent3">
                  <a:lumMod val="50000"/>
                </a:schemeClr>
              </a:solidFill>
            </a:endParaRPr>
          </a:p>
          <a:p>
            <a:pPr>
              <a:buNone/>
            </a:pPr>
            <a:r>
              <a:rPr lang="en-GB" dirty="0" smtClean="0">
                <a:solidFill>
                  <a:schemeClr val="accent3">
                    <a:lumMod val="50000"/>
                  </a:schemeClr>
                </a:solidFill>
              </a:rPr>
              <a:t>It is divided into </a:t>
            </a:r>
            <a:r>
              <a:rPr lang="en-GB" u="sng" dirty="0" smtClean="0">
                <a:solidFill>
                  <a:schemeClr val="accent3">
                    <a:lumMod val="50000"/>
                  </a:schemeClr>
                </a:solidFill>
              </a:rPr>
              <a:t>three major parts</a:t>
            </a:r>
            <a:r>
              <a:rPr lang="en-GB" dirty="0" smtClean="0">
                <a:solidFill>
                  <a:schemeClr val="accent3">
                    <a:lumMod val="50000"/>
                  </a:schemeClr>
                </a:solidFill>
              </a:rPr>
              <a:t>:</a:t>
            </a:r>
          </a:p>
          <a:p>
            <a:pPr>
              <a:buFontTx/>
              <a:buChar char="-"/>
            </a:pPr>
            <a:r>
              <a:rPr lang="en-GB" dirty="0" smtClean="0">
                <a:solidFill>
                  <a:schemeClr val="accent3">
                    <a:lumMod val="50000"/>
                  </a:schemeClr>
                </a:solidFill>
              </a:rPr>
              <a:t>fundamental principles</a:t>
            </a:r>
          </a:p>
          <a:p>
            <a:pPr>
              <a:buFontTx/>
              <a:buChar char="-"/>
            </a:pPr>
            <a:r>
              <a:rPr lang="en-GB" dirty="0" smtClean="0">
                <a:solidFill>
                  <a:schemeClr val="accent3">
                    <a:lumMod val="50000"/>
                  </a:schemeClr>
                </a:solidFill>
              </a:rPr>
              <a:t> rights and duties of the citizen</a:t>
            </a:r>
          </a:p>
          <a:p>
            <a:pPr>
              <a:buFontTx/>
              <a:buChar char="-"/>
            </a:pPr>
            <a:r>
              <a:rPr lang="en-GB" dirty="0" smtClean="0">
                <a:solidFill>
                  <a:schemeClr val="accent3">
                    <a:lumMod val="50000"/>
                  </a:schemeClr>
                </a:solidFill>
              </a:rPr>
              <a:t> Republic organisation</a:t>
            </a:r>
          </a:p>
          <a:p>
            <a:pPr>
              <a:buFontTx/>
              <a:buChar char="-"/>
            </a:pPr>
            <a:r>
              <a:rPr lang="en-GB" dirty="0" smtClean="0">
                <a:solidFill>
                  <a:schemeClr val="accent3">
                    <a:lumMod val="50000"/>
                  </a:schemeClr>
                </a:solidFill>
              </a:rPr>
              <a:t> transient and final dispositions</a:t>
            </a:r>
          </a:p>
          <a:p>
            <a:endParaRPr lang="en-GB" dirty="0" smtClean="0">
              <a:solidFill>
                <a:schemeClr val="accent3">
                  <a:lumMod val="50000"/>
                </a:schemeClr>
              </a:solidFill>
            </a:endParaRPr>
          </a:p>
          <a:p>
            <a:r>
              <a:rPr lang="en-GB" dirty="0" smtClean="0">
                <a:solidFill>
                  <a:schemeClr val="accent3">
                    <a:lumMod val="50000"/>
                  </a:schemeClr>
                </a:solidFill>
              </a:rPr>
              <a:t>The Italian constitutions and the Universal Declaration of Human Rights are compatible, but while the first is restricted to a national sphere, the UDHR refers to </a:t>
            </a:r>
            <a:r>
              <a:rPr lang="en-GB" b="1" i="1" dirty="0" smtClean="0">
                <a:solidFill>
                  <a:schemeClr val="accent3">
                    <a:lumMod val="50000"/>
                  </a:schemeClr>
                </a:solidFill>
              </a:rPr>
              <a:t>all</a:t>
            </a:r>
            <a:r>
              <a:rPr lang="en-GB" dirty="0" smtClean="0">
                <a:solidFill>
                  <a:schemeClr val="accent3">
                    <a:lumMod val="50000"/>
                  </a:schemeClr>
                </a:solidFill>
              </a:rPr>
              <a:t> human beings.</a:t>
            </a:r>
          </a:p>
          <a:p>
            <a:endParaRPr lang="en-GB" dirty="0" smtClean="0">
              <a:solidFill>
                <a:schemeClr val="accent3">
                  <a:lumMod val="50000"/>
                </a:schemeClr>
              </a:solidFill>
            </a:endParaRPr>
          </a:p>
          <a:p>
            <a:endParaRPr lang="en-GB" dirty="0" smtClean="0">
              <a:solidFill>
                <a:schemeClr val="accent3">
                  <a:lumMod val="50000"/>
                </a:schemeClr>
              </a:solidFill>
            </a:endParaRPr>
          </a:p>
          <a:p>
            <a:r>
              <a:rPr lang="en-GB" sz="1100" dirty="0" smtClean="0">
                <a:solidFill>
                  <a:schemeClr val="accent3">
                    <a:lumMod val="50000"/>
                  </a:schemeClr>
                </a:solidFill>
              </a:rPr>
              <a:t>To know more about UDHR: </a:t>
            </a:r>
            <a:r>
              <a:rPr lang="it-IT" sz="1100" dirty="0" smtClean="0">
                <a:hlinkClick r:id="rId2"/>
              </a:rPr>
              <a:t>https://youtu.be/hTlrSYbCbHE</a:t>
            </a:r>
            <a:endParaRPr lang="en-GB" sz="1100" dirty="0" smtClean="0">
              <a:solidFill>
                <a:schemeClr val="accent3">
                  <a:lumMod val="50000"/>
                </a:schemeClr>
              </a:solidFill>
            </a:endParaRPr>
          </a:p>
          <a:p>
            <a:pPr>
              <a:buFontTx/>
              <a:buChar char="-"/>
            </a:pPr>
            <a:endParaRPr lang="en-GB" dirty="0" smtClean="0">
              <a:solidFill>
                <a:schemeClr val="accent3">
                  <a:lumMod val="50000"/>
                </a:schemeClr>
              </a:solidFill>
            </a:endParaRPr>
          </a:p>
          <a:p>
            <a:pPr>
              <a:buNone/>
            </a:pPr>
            <a:endParaRPr lang="en-GB" b="1" i="1" dirty="0" smtClean="0">
              <a:solidFill>
                <a:schemeClr val="accent3">
                  <a:lumMod val="50000"/>
                </a:schemeClr>
              </a:solidFill>
            </a:endParaRPr>
          </a:p>
          <a:p>
            <a:pPr>
              <a:buNone/>
            </a:pPr>
            <a:endParaRPr lang="en-GB" b="1" i="1" dirty="0" smtClean="0">
              <a:solidFill>
                <a:schemeClr val="accent3">
                  <a:lumMod val="50000"/>
                </a:schemeClr>
              </a:solidFill>
            </a:endParaRPr>
          </a:p>
          <a:p>
            <a:pPr>
              <a:buNone/>
            </a:pPr>
            <a:endParaRPr lang="en-GB" b="1" i="1" dirty="0"/>
          </a:p>
        </p:txBody>
      </p:sp>
      <p:pic>
        <p:nvPicPr>
          <p:cNvPr id="10244" name="Picture 4" descr="https://upload.wikimedia.org/wikipedia/commons/thumb/7/7c/Costituzione_della_Repubblica_Italiana.jpg/800px-Costituzione_della_Repubblica_Italiana.jpg"/>
          <p:cNvPicPr>
            <a:picLocks noChangeAspect="1" noChangeArrowheads="1"/>
          </p:cNvPicPr>
          <p:nvPr/>
        </p:nvPicPr>
        <p:blipFill>
          <a:blip r:embed="rId3" cstate="print"/>
          <a:srcRect/>
          <a:stretch>
            <a:fillRect/>
          </a:stretch>
        </p:blipFill>
        <p:spPr bwMode="auto">
          <a:xfrm>
            <a:off x="7526874" y="0"/>
            <a:ext cx="4697051" cy="6570000"/>
          </a:xfrm>
          <a:prstGeom prst="rect">
            <a:avLst/>
          </a:prstGeom>
          <a:noFill/>
        </p:spPr>
      </p:pic>
      <p:pic>
        <p:nvPicPr>
          <p:cNvPr id="10245" name="Picture 5" descr="C:\Users\Alessia\AppData\Local\Microsoft\Windows\INetCache\IE\SRU720TR\stemma-repubblica-italiana-500x383[1].png"/>
          <p:cNvPicPr>
            <a:picLocks noChangeAspect="1" noChangeArrowheads="1"/>
          </p:cNvPicPr>
          <p:nvPr/>
        </p:nvPicPr>
        <p:blipFill>
          <a:blip r:embed="rId4" cstate="print"/>
          <a:srcRect/>
          <a:stretch>
            <a:fillRect/>
          </a:stretch>
        </p:blipFill>
        <p:spPr bwMode="auto">
          <a:xfrm>
            <a:off x="4727848" y="548680"/>
            <a:ext cx="1316073" cy="1008112"/>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chor="ctr"/>
          <a:lstStyle/>
          <a:p>
            <a:pPr algn="ctr"/>
            <a:r>
              <a:rPr lang="it-IT" dirty="0" smtClean="0">
                <a:solidFill>
                  <a:schemeClr val="accent3">
                    <a:lumMod val="50000"/>
                  </a:schemeClr>
                </a:solidFill>
              </a:rPr>
              <a:t>Right to education</a:t>
            </a:r>
            <a:endParaRPr lang="en-GB" dirty="0"/>
          </a:p>
        </p:txBody>
      </p:sp>
      <p:sp>
        <p:nvSpPr>
          <p:cNvPr id="3" name="Segnaposto contenuto 2"/>
          <p:cNvSpPr>
            <a:spLocks noGrp="1"/>
          </p:cNvSpPr>
          <p:nvPr>
            <p:ph sz="half" idx="1"/>
          </p:nvPr>
        </p:nvSpPr>
        <p:spPr>
          <a:ln w="19050">
            <a:solidFill>
              <a:schemeClr val="accent2">
                <a:lumMod val="60000"/>
                <a:lumOff val="40000"/>
              </a:schemeClr>
            </a:solidFill>
          </a:ln>
        </p:spPr>
        <p:txBody>
          <a:bodyPr>
            <a:normAutofit fontScale="55000" lnSpcReduction="20000"/>
          </a:bodyPr>
          <a:lstStyle/>
          <a:p>
            <a:pPr algn="ctr">
              <a:lnSpc>
                <a:spcPct val="120000"/>
              </a:lnSpc>
              <a:buNone/>
            </a:pPr>
            <a:r>
              <a:rPr lang="en-GB" sz="2500" u="sng" dirty="0" smtClean="0">
                <a:latin typeface="Calibri" pitchFamily="34" charset="0"/>
                <a:cs typeface="Calibri" pitchFamily="34" charset="0"/>
              </a:rPr>
              <a:t>ITALIAN CONSTITUTION</a:t>
            </a:r>
          </a:p>
          <a:p>
            <a:pPr>
              <a:lnSpc>
                <a:spcPct val="120000"/>
              </a:lnSpc>
              <a:buNone/>
            </a:pPr>
            <a:r>
              <a:rPr lang="en-GB" sz="2500" dirty="0" smtClean="0">
                <a:latin typeface="Calibri" pitchFamily="34" charset="0"/>
                <a:cs typeface="Calibri" pitchFamily="34" charset="0"/>
              </a:rPr>
              <a:t>Art. 34:“Schools are open to everyone. Elementary education, imparted for at least eight years, is compulsory and free. Capable and deserving pupils, even those without financial resources, have the right to attain the highest levels of education. The Republic makes this right effective through scholarships, payments to families and other provisions, which must be assigned through competitive examination.” </a:t>
            </a:r>
          </a:p>
          <a:p>
            <a:pPr>
              <a:lnSpc>
                <a:spcPct val="120000"/>
              </a:lnSpc>
              <a:buNone/>
            </a:pPr>
            <a:r>
              <a:rPr lang="it-IT" sz="2500" dirty="0" smtClean="0">
                <a:latin typeface="Calibri" pitchFamily="34" charset="0"/>
                <a:cs typeface="Calibri" pitchFamily="34" charset="0"/>
              </a:rPr>
              <a:t>Art. 34 : “La scuola é aperta a tutti. L’istruzione inferiore, impartita per almeno otto anni, é obbligatoria e gratuita. I capaci e meritevoli, anche se privi di mezzi, hanno diritto di raggiungere i gradi più alti degli studi. La Repubblica rende effettivo questo diritto con borse di studio, assegni alle famiglie ed altre provvidenze, che devono essere attribuite per concorso.</a:t>
            </a:r>
            <a:r>
              <a:rPr lang="en-GB" sz="2500" dirty="0" smtClean="0">
                <a:latin typeface="Calibri" pitchFamily="34" charset="0"/>
                <a:cs typeface="Calibri" pitchFamily="34" charset="0"/>
              </a:rPr>
              <a:t>”</a:t>
            </a:r>
            <a:endParaRPr lang="it-IT" sz="2500" dirty="0" smtClean="0">
              <a:latin typeface="Calibri" pitchFamily="34" charset="0"/>
              <a:cs typeface="Calibri" pitchFamily="34" charset="0"/>
            </a:endParaRPr>
          </a:p>
          <a:p>
            <a:pPr>
              <a:buNone/>
            </a:pPr>
            <a:endParaRPr lang="en-GB" dirty="0"/>
          </a:p>
        </p:txBody>
      </p:sp>
      <p:sp>
        <p:nvSpPr>
          <p:cNvPr id="4" name="Segnaposto contenuto 3"/>
          <p:cNvSpPr>
            <a:spLocks noGrp="1"/>
          </p:cNvSpPr>
          <p:nvPr>
            <p:ph sz="half" idx="2"/>
          </p:nvPr>
        </p:nvSpPr>
        <p:spPr>
          <a:ln w="19050">
            <a:solidFill>
              <a:schemeClr val="accent2">
                <a:lumMod val="60000"/>
                <a:lumOff val="40000"/>
              </a:schemeClr>
            </a:solidFill>
          </a:ln>
        </p:spPr>
        <p:txBody>
          <a:bodyPr>
            <a:normAutofit fontScale="55000" lnSpcReduction="20000"/>
          </a:bodyPr>
          <a:lstStyle/>
          <a:p>
            <a:pPr lvl="0" algn="ctr">
              <a:lnSpc>
                <a:spcPct val="120000"/>
              </a:lnSpc>
              <a:buNone/>
            </a:pPr>
            <a:r>
              <a:rPr lang="en-GB" sz="2500" u="sng" dirty="0" smtClean="0">
                <a:solidFill>
                  <a:schemeClr val="accent3">
                    <a:lumMod val="50000"/>
                  </a:schemeClr>
                </a:solidFill>
                <a:latin typeface="Calibri" pitchFamily="34" charset="0"/>
                <a:cs typeface="Calibri" pitchFamily="34" charset="0"/>
              </a:rPr>
              <a:t>UNIVERSAL DECLARATION OF HUMAN RIGHTS</a:t>
            </a:r>
          </a:p>
          <a:p>
            <a:pPr>
              <a:lnSpc>
                <a:spcPct val="120000"/>
              </a:lnSpc>
              <a:spcAft>
                <a:spcPts val="0"/>
              </a:spcAft>
              <a:buNone/>
            </a:pPr>
            <a:r>
              <a:rPr lang="en-GB" sz="2500" dirty="0" smtClean="0">
                <a:solidFill>
                  <a:schemeClr val="accent3">
                    <a:lumMod val="50000"/>
                  </a:schemeClr>
                </a:solidFill>
                <a:latin typeface="Calibri" pitchFamily="34" charset="0"/>
                <a:cs typeface="Calibri" pitchFamily="34" charset="0"/>
              </a:rPr>
              <a:t>Art. </a:t>
            </a:r>
            <a:r>
              <a:rPr lang="en-GB" sz="2500" dirty="0" smtClean="0">
                <a:solidFill>
                  <a:schemeClr val="accent3">
                    <a:lumMod val="50000"/>
                  </a:schemeClr>
                </a:solidFill>
                <a:latin typeface="Calibri" pitchFamily="34" charset="0"/>
                <a:ea typeface="Calibri"/>
                <a:cs typeface="Calibri" pitchFamily="34" charset="0"/>
              </a:rPr>
              <a:t>26: “Everyone has the right to education. Education shall be free, at least in the elementary and fundamental stages. Elementary education shall be compulsory. Technical and professional education shall be made generally available and higher education shall be equally accessible to all on the basis of merit. Education shall be directed to the full development of the human personality and to the strengthening of respect for human rights and fundamental freedoms. It shall promote understanding, tolerance and friendship among all nations, racial or religious groups, and shall further the activities of the United Nations for the maintenance of peace”.</a:t>
            </a:r>
            <a:endParaRPr lang="it-IT" sz="2500" dirty="0" smtClean="0">
              <a:solidFill>
                <a:schemeClr val="accent3">
                  <a:lumMod val="50000"/>
                </a:schemeClr>
              </a:solidFill>
              <a:latin typeface="Calibri" pitchFamily="34" charset="0"/>
              <a:ea typeface="Calibri"/>
              <a:cs typeface="Calibri" pitchFamily="34" charset="0"/>
            </a:endParaRPr>
          </a:p>
          <a:p>
            <a:pPr>
              <a:buNone/>
            </a:pPr>
            <a:endParaRPr lang="en-GB" sz="2500" dirty="0" smtClean="0">
              <a:solidFill>
                <a:schemeClr val="accent3">
                  <a:lumMod val="50000"/>
                </a:schemeClr>
              </a:solidFill>
              <a:latin typeface="Calibri" pitchFamily="34" charset="0"/>
              <a:cs typeface="Calibri" pitchFamily="34" charset="0"/>
            </a:endParaRPr>
          </a:p>
          <a:p>
            <a:pPr>
              <a:buNone/>
            </a:pPr>
            <a:endParaRPr lang="en-GB" dirty="0"/>
          </a:p>
        </p:txBody>
      </p:sp>
      <p:pic>
        <p:nvPicPr>
          <p:cNvPr id="2051" name="Picture 3" descr="C:\Users\Alessia\AppData\Local\Microsoft\Windows\INetCache\IE\RG8ZGEHU\pedagogy-194931_960_720[1].jpg"/>
          <p:cNvPicPr>
            <a:picLocks noChangeAspect="1" noChangeArrowheads="1"/>
          </p:cNvPicPr>
          <p:nvPr/>
        </p:nvPicPr>
        <p:blipFill>
          <a:blip r:embed="rId2" cstate="print"/>
          <a:srcRect/>
          <a:stretch>
            <a:fillRect/>
          </a:stretch>
        </p:blipFill>
        <p:spPr bwMode="auto">
          <a:xfrm>
            <a:off x="0" y="1"/>
            <a:ext cx="1919536" cy="1340768"/>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12192000" cy="792088"/>
          </a:xfrm>
          <a:ln>
            <a:solidFill>
              <a:schemeClr val="accent3">
                <a:lumMod val="50000"/>
              </a:schemeClr>
            </a:solidFill>
          </a:ln>
        </p:spPr>
        <p:txBody>
          <a:bodyPr anchor="t">
            <a:normAutofit fontScale="90000"/>
          </a:bodyPr>
          <a:lstStyle/>
          <a:p>
            <a:pPr>
              <a:lnSpc>
                <a:spcPct val="150000"/>
              </a:lnSpc>
            </a:pPr>
            <a:r>
              <a:rPr lang="en-GB" sz="3100" b="1" i="1" dirty="0" smtClean="0">
                <a:solidFill>
                  <a:schemeClr val="accent3">
                    <a:lumMod val="50000"/>
                  </a:schemeClr>
                </a:solidFill>
              </a:rPr>
              <a:t>How does literature deal with education? </a:t>
            </a:r>
            <a:r>
              <a:rPr lang="en-GB" sz="2000" dirty="0" smtClean="0"/>
              <a:t/>
            </a:r>
            <a:br>
              <a:rPr lang="en-GB" sz="2000" dirty="0" smtClean="0"/>
            </a:br>
            <a:r>
              <a:rPr lang="en-GB" sz="2000" dirty="0" smtClean="0"/>
              <a:t/>
            </a:r>
            <a:br>
              <a:rPr lang="en-GB" sz="2000" dirty="0" smtClean="0"/>
            </a:br>
            <a:endParaRPr lang="en-GB" sz="2400" i="1" dirty="0">
              <a:solidFill>
                <a:schemeClr val="accent3">
                  <a:lumMod val="50000"/>
                </a:schemeClr>
              </a:solidFill>
            </a:endParaRPr>
          </a:p>
        </p:txBody>
      </p:sp>
      <p:graphicFrame>
        <p:nvGraphicFramePr>
          <p:cNvPr id="7" name="Segnaposto contenuto 6"/>
          <p:cNvGraphicFramePr>
            <a:graphicFrameLocks noGrp="1"/>
          </p:cNvGraphicFramePr>
          <p:nvPr>
            <p:ph idx="1"/>
          </p:nvPr>
        </p:nvGraphicFramePr>
        <p:xfrm>
          <a:off x="119336" y="1052736"/>
          <a:ext cx="2952000" cy="5436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asellaDiTesto 8"/>
          <p:cNvSpPr txBox="1"/>
          <p:nvPr/>
        </p:nvSpPr>
        <p:spPr>
          <a:xfrm>
            <a:off x="3215680" y="1052736"/>
            <a:ext cx="8280920" cy="4801314"/>
          </a:xfrm>
          <a:prstGeom prst="rect">
            <a:avLst/>
          </a:prstGeom>
          <a:noFill/>
        </p:spPr>
        <p:txBody>
          <a:bodyPr wrap="square" rtlCol="0">
            <a:spAutoFit/>
          </a:bodyPr>
          <a:lstStyle/>
          <a:p>
            <a:pPr>
              <a:buClr>
                <a:srgbClr val="002060"/>
              </a:buClr>
              <a:buFont typeface="Wingdings" pitchFamily="2" charset="2"/>
              <a:buChar char="§"/>
            </a:pPr>
            <a:r>
              <a:rPr lang="en-GB" dirty="0" smtClean="0"/>
              <a:t>  </a:t>
            </a:r>
            <a:r>
              <a:rPr lang="en-GB" dirty="0" smtClean="0">
                <a:solidFill>
                  <a:schemeClr val="accent3">
                    <a:lumMod val="50000"/>
                  </a:schemeClr>
                </a:solidFill>
              </a:rPr>
              <a:t>Changez, the protagonist, had the possibility to develop his brilliant mind despite his finances. Thanks to a scholarship he attended the prestigious Princeton University, which gave him an excellent education.    </a:t>
            </a:r>
            <a:endParaRPr lang="en-GB" dirty="0" smtClean="0">
              <a:solidFill>
                <a:schemeClr val="accent3">
                  <a:lumMod val="50000"/>
                </a:schemeClr>
              </a:solidFill>
            </a:endParaRPr>
          </a:p>
          <a:p>
            <a:pPr>
              <a:buClr>
                <a:srgbClr val="002060"/>
              </a:buClr>
            </a:pPr>
            <a:endParaRPr lang="en-GB" dirty="0" smtClean="0">
              <a:solidFill>
                <a:schemeClr val="accent3">
                  <a:lumMod val="50000"/>
                </a:schemeClr>
              </a:solidFill>
            </a:endParaRPr>
          </a:p>
          <a:p>
            <a:pPr>
              <a:buClr>
                <a:srgbClr val="002060"/>
              </a:buClr>
            </a:pPr>
            <a:endParaRPr lang="en-GB" dirty="0" smtClean="0">
              <a:solidFill>
                <a:schemeClr val="accent3">
                  <a:lumMod val="50000"/>
                </a:schemeClr>
              </a:solidFill>
            </a:endParaRPr>
          </a:p>
          <a:p>
            <a:pPr>
              <a:buClr>
                <a:srgbClr val="002060"/>
              </a:buClr>
              <a:buFont typeface="Wingdings" pitchFamily="2" charset="2"/>
              <a:buChar char="§"/>
            </a:pPr>
            <a:r>
              <a:rPr lang="en-GB" dirty="0" smtClean="0">
                <a:solidFill>
                  <a:schemeClr val="accent3">
                    <a:lumMod val="50000"/>
                  </a:schemeClr>
                </a:solidFill>
              </a:rPr>
              <a:t> The narrator tells about his sister Doris, who was a clever and skilful girl. He underlines society’s expectations on girls, supposed to be nothing but mothers, wives, nurses or teachers. </a:t>
            </a:r>
            <a:endParaRPr lang="en-GB" dirty="0" smtClean="0">
              <a:solidFill>
                <a:schemeClr val="accent3">
                  <a:lumMod val="50000"/>
                </a:schemeClr>
              </a:solidFill>
            </a:endParaRPr>
          </a:p>
          <a:p>
            <a:pPr>
              <a:buClr>
                <a:srgbClr val="002060"/>
              </a:buClr>
              <a:buFont typeface="Wingdings" pitchFamily="2" charset="2"/>
              <a:buChar char="§"/>
            </a:pPr>
            <a:endParaRPr lang="en-GB" dirty="0" smtClean="0">
              <a:solidFill>
                <a:schemeClr val="accent3">
                  <a:lumMod val="50000"/>
                </a:schemeClr>
              </a:solidFill>
            </a:endParaRPr>
          </a:p>
          <a:p>
            <a:pPr>
              <a:buClr>
                <a:srgbClr val="002060"/>
              </a:buClr>
              <a:buFont typeface="Wingdings" pitchFamily="2" charset="2"/>
              <a:buChar char="§"/>
            </a:pPr>
            <a:endParaRPr lang="en-GB" dirty="0" smtClean="0">
              <a:solidFill>
                <a:schemeClr val="accent3">
                  <a:lumMod val="50000"/>
                </a:schemeClr>
              </a:solidFill>
            </a:endParaRPr>
          </a:p>
          <a:p>
            <a:pPr>
              <a:buClr>
                <a:srgbClr val="002060"/>
              </a:buClr>
              <a:buFont typeface="Wingdings" pitchFamily="2" charset="2"/>
              <a:buChar char="§"/>
            </a:pPr>
            <a:r>
              <a:rPr lang="en-GB" dirty="0" smtClean="0">
                <a:solidFill>
                  <a:schemeClr val="accent3">
                    <a:lumMod val="50000"/>
                  </a:schemeClr>
                </a:solidFill>
              </a:rPr>
              <a:t> Oliver, like many others, lived in a workhouse, which means no education, only exploitation and oppression.</a:t>
            </a:r>
          </a:p>
          <a:p>
            <a:pPr>
              <a:buClr>
                <a:srgbClr val="002060"/>
              </a:buClr>
              <a:buFont typeface="Wingdings" pitchFamily="2" charset="2"/>
              <a:buChar char="§"/>
            </a:pPr>
            <a:endParaRPr lang="en-GB" dirty="0" smtClean="0">
              <a:solidFill>
                <a:schemeClr val="accent3">
                  <a:lumMod val="50000"/>
                </a:schemeClr>
              </a:solidFill>
            </a:endParaRPr>
          </a:p>
          <a:p>
            <a:pPr>
              <a:buClr>
                <a:srgbClr val="002060"/>
              </a:buClr>
              <a:buFont typeface="Wingdings" pitchFamily="2" charset="2"/>
              <a:buChar char="§"/>
            </a:pPr>
            <a:endParaRPr lang="en-GB" dirty="0" smtClean="0">
              <a:solidFill>
                <a:schemeClr val="accent3">
                  <a:lumMod val="50000"/>
                </a:schemeClr>
              </a:solidFill>
            </a:endParaRPr>
          </a:p>
          <a:p>
            <a:pPr>
              <a:buClr>
                <a:srgbClr val="002060"/>
              </a:buClr>
              <a:buFont typeface="Wingdings" pitchFamily="2" charset="2"/>
              <a:buChar char="§"/>
            </a:pPr>
            <a:r>
              <a:rPr lang="en-GB" dirty="0" smtClean="0">
                <a:solidFill>
                  <a:schemeClr val="accent3">
                    <a:lumMod val="50000"/>
                  </a:schemeClr>
                </a:solidFill>
              </a:rPr>
              <a:t> The article exposes the condition of children during the Industrial Revolution; they used to be exploited regardless of their young age, since they were fast-learning and cheap. </a:t>
            </a:r>
            <a:endParaRPr lang="en-GB" dirty="0">
              <a:solidFill>
                <a:schemeClr val="accent3">
                  <a:lumMod val="50000"/>
                </a:schemeClr>
              </a:solidFill>
            </a:endParaRPr>
          </a:p>
        </p:txBody>
      </p:sp>
      <p:cxnSp>
        <p:nvCxnSpPr>
          <p:cNvPr id="6" name="Connettore 1 5"/>
          <p:cNvCxnSpPr/>
          <p:nvPr/>
        </p:nvCxnSpPr>
        <p:spPr>
          <a:xfrm>
            <a:off x="0" y="2204864"/>
            <a:ext cx="12192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79376" y="0"/>
            <a:ext cx="8136904" cy="6597352"/>
          </a:xfrm>
        </p:spPr>
        <p:txBody>
          <a:bodyPr anchor="ctr">
            <a:normAutofit/>
          </a:bodyPr>
          <a:lstStyle/>
          <a:p>
            <a:pPr>
              <a:lnSpc>
                <a:spcPct val="150000"/>
              </a:lnSpc>
            </a:pPr>
            <a:r>
              <a:rPr lang="en-GB" sz="2000" dirty="0" smtClean="0">
                <a:solidFill>
                  <a:schemeClr val="accent3">
                    <a:lumMod val="75000"/>
                  </a:schemeClr>
                </a:solidFill>
              </a:rPr>
              <a:t>       </a:t>
            </a:r>
            <a:endParaRPr lang="en-GB" sz="2000" dirty="0">
              <a:solidFill>
                <a:schemeClr val="accent3">
                  <a:lumMod val="75000"/>
                </a:schemeClr>
              </a:solidFill>
            </a:endParaRPr>
          </a:p>
        </p:txBody>
      </p:sp>
      <p:sp>
        <p:nvSpPr>
          <p:cNvPr id="11" name="CasellaDiTesto 10"/>
          <p:cNvSpPr txBox="1"/>
          <p:nvPr/>
        </p:nvSpPr>
        <p:spPr>
          <a:xfrm>
            <a:off x="407368" y="1628800"/>
            <a:ext cx="1872000" cy="715089"/>
          </a:xfrm>
          <a:prstGeom prst="round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dirty="0" smtClean="0">
                <a:solidFill>
                  <a:schemeClr val="accent3">
                    <a:lumMod val="75000"/>
                  </a:schemeClr>
                </a:solidFill>
              </a:rPr>
              <a:t>The Reluctant </a:t>
            </a:r>
            <a:r>
              <a:rPr lang="en-GB" dirty="0" smtClean="0">
                <a:solidFill>
                  <a:schemeClr val="accent3">
                    <a:lumMod val="75000"/>
                  </a:schemeClr>
                </a:solidFill>
              </a:rPr>
              <a:t>F</a:t>
            </a:r>
            <a:r>
              <a:rPr lang="en-GB" dirty="0" smtClean="0">
                <a:solidFill>
                  <a:schemeClr val="accent3">
                    <a:lumMod val="75000"/>
                  </a:schemeClr>
                </a:solidFill>
              </a:rPr>
              <a:t>undamentalist</a:t>
            </a:r>
            <a:endParaRPr lang="en-GB" dirty="0">
              <a:solidFill>
                <a:schemeClr val="accent3">
                  <a:lumMod val="75000"/>
                </a:schemeClr>
              </a:solidFill>
            </a:endParaRPr>
          </a:p>
        </p:txBody>
      </p:sp>
      <p:cxnSp>
        <p:nvCxnSpPr>
          <p:cNvPr id="13" name="Connettore 2 12"/>
          <p:cNvCxnSpPr/>
          <p:nvPr/>
        </p:nvCxnSpPr>
        <p:spPr>
          <a:xfrm rot="15960000" flipH="1">
            <a:off x="2551028" y="1738049"/>
            <a:ext cx="36004" cy="577805"/>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3359696" y="1196752"/>
            <a:ext cx="2952328" cy="1584000"/>
          </a:xfrm>
          <a:prstGeom prst="round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buFontTx/>
              <a:buChar char="-"/>
            </a:pPr>
            <a:r>
              <a:rPr lang="en-GB" dirty="0" smtClean="0">
                <a:solidFill>
                  <a:schemeClr val="accent3">
                    <a:lumMod val="75000"/>
                  </a:schemeClr>
                </a:solidFill>
              </a:rPr>
              <a:t> meritocracy</a:t>
            </a:r>
          </a:p>
          <a:p>
            <a:pPr>
              <a:buFontTx/>
              <a:buChar char="-"/>
            </a:pPr>
            <a:r>
              <a:rPr lang="en-GB" dirty="0" smtClean="0">
                <a:solidFill>
                  <a:schemeClr val="accent3">
                    <a:lumMod val="75000"/>
                  </a:schemeClr>
                </a:solidFill>
              </a:rPr>
              <a:t> </a:t>
            </a:r>
            <a:r>
              <a:rPr lang="en-GB" dirty="0" smtClean="0">
                <a:solidFill>
                  <a:schemeClr val="accent3">
                    <a:lumMod val="75000"/>
                  </a:schemeClr>
                </a:solidFill>
              </a:rPr>
              <a:t>scholarships</a:t>
            </a:r>
          </a:p>
          <a:p>
            <a:pPr>
              <a:buFontTx/>
              <a:buChar char="-"/>
            </a:pPr>
            <a:r>
              <a:rPr lang="en-GB" dirty="0" smtClean="0">
                <a:solidFill>
                  <a:schemeClr val="accent3">
                    <a:lumMod val="75000"/>
                  </a:schemeClr>
                </a:solidFill>
              </a:rPr>
              <a:t> </a:t>
            </a:r>
            <a:r>
              <a:rPr lang="en-GB" dirty="0" smtClean="0">
                <a:solidFill>
                  <a:schemeClr val="accent3">
                    <a:lumMod val="75000"/>
                  </a:schemeClr>
                </a:solidFill>
              </a:rPr>
              <a:t>mean to improve someone’s social status</a:t>
            </a:r>
          </a:p>
          <a:p>
            <a:endParaRPr lang="en-GB" dirty="0" smtClean="0">
              <a:solidFill>
                <a:schemeClr val="accent3">
                  <a:lumMod val="75000"/>
                </a:schemeClr>
              </a:solidFill>
            </a:endParaRPr>
          </a:p>
          <a:p>
            <a:pPr>
              <a:buFontTx/>
              <a:buChar char="-"/>
            </a:pPr>
            <a:endParaRPr lang="en-GB" dirty="0">
              <a:solidFill>
                <a:schemeClr val="accent3">
                  <a:lumMod val="75000"/>
                </a:schemeClr>
              </a:solidFill>
            </a:endParaRPr>
          </a:p>
        </p:txBody>
      </p:sp>
      <p:sp>
        <p:nvSpPr>
          <p:cNvPr id="16" name="Freccia a destra 15"/>
          <p:cNvSpPr/>
          <p:nvPr/>
        </p:nvSpPr>
        <p:spPr>
          <a:xfrm>
            <a:off x="6888088" y="1844824"/>
            <a:ext cx="504056" cy="360040"/>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asellaDiTesto 16"/>
          <p:cNvSpPr txBox="1"/>
          <p:nvPr/>
        </p:nvSpPr>
        <p:spPr>
          <a:xfrm>
            <a:off x="7608168" y="1772816"/>
            <a:ext cx="2520280" cy="461665"/>
          </a:xfrm>
          <a:prstGeom prst="rect">
            <a:avLst/>
          </a:prstGeom>
          <a:noFill/>
        </p:spPr>
        <p:txBody>
          <a:bodyPr wrap="square" rtlCol="0">
            <a:spAutoFit/>
          </a:bodyPr>
          <a:lstStyle/>
          <a:p>
            <a:r>
              <a:rPr lang="en-GB" sz="2400" b="1" dirty="0" smtClean="0">
                <a:solidFill>
                  <a:schemeClr val="accent3">
                    <a:lumMod val="75000"/>
                  </a:schemeClr>
                </a:solidFill>
              </a:rPr>
              <a:t>PURITANISM</a:t>
            </a:r>
            <a:endParaRPr lang="en-GB" sz="2400" b="1" dirty="0">
              <a:solidFill>
                <a:schemeClr val="accent3">
                  <a:lumMod val="75000"/>
                </a:schemeClr>
              </a:solidFill>
            </a:endParaRPr>
          </a:p>
        </p:txBody>
      </p:sp>
      <p:sp>
        <p:nvSpPr>
          <p:cNvPr id="18" name="CasellaDiTesto 17"/>
          <p:cNvSpPr txBox="1"/>
          <p:nvPr/>
        </p:nvSpPr>
        <p:spPr>
          <a:xfrm>
            <a:off x="407368" y="4221088"/>
            <a:ext cx="3564000" cy="1404000"/>
          </a:xfrm>
          <a:prstGeom prst="round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dirty="0" smtClean="0">
                <a:solidFill>
                  <a:schemeClr val="accent3">
                    <a:lumMod val="75000"/>
                  </a:schemeClr>
                </a:solidFill>
              </a:rPr>
              <a:t>“Growing Up” </a:t>
            </a:r>
          </a:p>
          <a:p>
            <a:pPr lvl="0" algn="ctr"/>
            <a:r>
              <a:rPr lang="en-US" dirty="0" smtClean="0">
                <a:solidFill>
                  <a:schemeClr val="accent3">
                    <a:lumMod val="75000"/>
                  </a:schemeClr>
                </a:solidFill>
              </a:rPr>
              <a:t>“Revealed</a:t>
            </a:r>
            <a:r>
              <a:rPr lang="en-US" dirty="0" smtClean="0">
                <a:solidFill>
                  <a:schemeClr val="accent3">
                    <a:lumMod val="75000"/>
                  </a:schemeClr>
                </a:solidFill>
              </a:rPr>
              <a:t>: child slaves powered industrial </a:t>
            </a:r>
            <a:r>
              <a:rPr lang="en-US" dirty="0" smtClean="0">
                <a:solidFill>
                  <a:schemeClr val="accent3">
                    <a:lumMod val="75000"/>
                  </a:schemeClr>
                </a:solidFill>
              </a:rPr>
              <a:t>revolution”</a:t>
            </a:r>
          </a:p>
          <a:p>
            <a:pPr lvl="0" algn="ctr"/>
            <a:r>
              <a:rPr lang="en-US" dirty="0" smtClean="0">
                <a:solidFill>
                  <a:schemeClr val="accent3">
                    <a:lumMod val="75000"/>
                  </a:schemeClr>
                </a:solidFill>
              </a:rPr>
              <a:t>“Oliver Twist”</a:t>
            </a:r>
            <a:endParaRPr lang="en-US" dirty="0" smtClean="0">
              <a:solidFill>
                <a:schemeClr val="accent3">
                  <a:lumMod val="75000"/>
                </a:schemeClr>
              </a:solidFill>
            </a:endParaRPr>
          </a:p>
          <a:p>
            <a:pPr lvl="0"/>
            <a:endParaRPr lang="en-GB" dirty="0" smtClean="0">
              <a:solidFill>
                <a:schemeClr val="accent3">
                  <a:lumMod val="75000"/>
                </a:schemeClr>
              </a:solidFill>
            </a:endParaRPr>
          </a:p>
          <a:p>
            <a:endParaRPr lang="en-GB" dirty="0">
              <a:solidFill>
                <a:schemeClr val="accent3">
                  <a:lumMod val="75000"/>
                </a:schemeClr>
              </a:solidFill>
            </a:endParaRPr>
          </a:p>
        </p:txBody>
      </p:sp>
      <p:sp>
        <p:nvSpPr>
          <p:cNvPr id="20" name="Freccia a destra 19"/>
          <p:cNvSpPr/>
          <p:nvPr/>
        </p:nvSpPr>
        <p:spPr>
          <a:xfrm>
            <a:off x="4223792" y="4653136"/>
            <a:ext cx="504056" cy="360040"/>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CasellaDiTesto 20"/>
          <p:cNvSpPr txBox="1"/>
          <p:nvPr/>
        </p:nvSpPr>
        <p:spPr>
          <a:xfrm>
            <a:off x="5015880" y="4005064"/>
            <a:ext cx="3564000" cy="1728000"/>
          </a:xfrm>
          <a:prstGeom prst="round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lvl="0"/>
            <a:r>
              <a:rPr lang="en-GB" dirty="0" smtClean="0">
                <a:solidFill>
                  <a:schemeClr val="accent3">
                    <a:lumMod val="75000"/>
                  </a:schemeClr>
                </a:solidFill>
              </a:rPr>
              <a:t>E</a:t>
            </a:r>
            <a:r>
              <a:rPr lang="en-GB" dirty="0" smtClean="0">
                <a:solidFill>
                  <a:schemeClr val="accent3">
                    <a:lumMod val="75000"/>
                  </a:schemeClr>
                </a:solidFill>
              </a:rPr>
              <a:t>ducation means:</a:t>
            </a:r>
          </a:p>
          <a:p>
            <a:pPr lvl="0">
              <a:buFontTx/>
              <a:buChar char="-"/>
            </a:pPr>
            <a:r>
              <a:rPr lang="en-GB" dirty="0" smtClean="0">
                <a:solidFill>
                  <a:schemeClr val="accent3">
                    <a:lumMod val="75000"/>
                  </a:schemeClr>
                </a:solidFill>
              </a:rPr>
              <a:t> better social status</a:t>
            </a:r>
          </a:p>
          <a:p>
            <a:pPr lvl="0">
              <a:buFontTx/>
              <a:buChar char="-"/>
            </a:pPr>
            <a:r>
              <a:rPr lang="en-GB" dirty="0" smtClean="0">
                <a:solidFill>
                  <a:schemeClr val="accent3">
                    <a:lumMod val="75000"/>
                  </a:schemeClr>
                </a:solidFill>
              </a:rPr>
              <a:t> bigger aims</a:t>
            </a:r>
          </a:p>
          <a:p>
            <a:pPr lvl="0">
              <a:buFontTx/>
              <a:buChar char="-"/>
            </a:pPr>
            <a:r>
              <a:rPr lang="en-GB" dirty="0" smtClean="0">
                <a:solidFill>
                  <a:schemeClr val="accent3">
                    <a:lumMod val="75000"/>
                  </a:schemeClr>
                </a:solidFill>
              </a:rPr>
              <a:t> fight against disparity</a:t>
            </a:r>
          </a:p>
          <a:p>
            <a:pPr lvl="0">
              <a:buFontTx/>
              <a:buChar char="-"/>
            </a:pPr>
            <a:r>
              <a:rPr lang="en-GB" dirty="0" smtClean="0">
                <a:solidFill>
                  <a:schemeClr val="accent3">
                    <a:lumMod val="75000"/>
                  </a:schemeClr>
                </a:solidFill>
              </a:rPr>
              <a:t> </a:t>
            </a:r>
            <a:r>
              <a:rPr lang="en-GB" dirty="0" smtClean="0">
                <a:solidFill>
                  <a:schemeClr val="accent3">
                    <a:lumMod val="75000"/>
                  </a:schemeClr>
                </a:solidFill>
              </a:rPr>
              <a:t>protection</a:t>
            </a:r>
          </a:p>
          <a:p>
            <a:endParaRPr lang="en-GB" dirty="0">
              <a:solidFill>
                <a:schemeClr val="accent3">
                  <a:lumMod val="75000"/>
                </a:schemeClr>
              </a:solidFill>
            </a:endParaRPr>
          </a:p>
        </p:txBody>
      </p:sp>
      <p:pic>
        <p:nvPicPr>
          <p:cNvPr id="28674" name="Picture 2" descr="https://www.amref.it/img/uploaded/ssi/Bambini-africani-a-scuola.jpg"/>
          <p:cNvPicPr>
            <a:picLocks noChangeAspect="1" noChangeArrowheads="1"/>
          </p:cNvPicPr>
          <p:nvPr/>
        </p:nvPicPr>
        <p:blipFill>
          <a:blip r:embed="rId2" cstate="print"/>
          <a:srcRect/>
          <a:stretch>
            <a:fillRect/>
          </a:stretch>
        </p:blipFill>
        <p:spPr bwMode="auto">
          <a:xfrm>
            <a:off x="9246305" y="4005064"/>
            <a:ext cx="2945695" cy="1656184"/>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63352" y="332656"/>
            <a:ext cx="8496944" cy="6264696"/>
          </a:xfrm>
        </p:spPr>
        <p:txBody>
          <a:bodyPr anchor="t">
            <a:normAutofit fontScale="90000"/>
          </a:bodyPr>
          <a:lstStyle/>
          <a:p>
            <a:pPr>
              <a:lnSpc>
                <a:spcPct val="150000"/>
              </a:lnSpc>
            </a:pPr>
            <a:r>
              <a:rPr lang="en-GB" sz="2000" b="1" i="1" dirty="0" smtClean="0">
                <a:solidFill>
                  <a:schemeClr val="accent3">
                    <a:lumMod val="75000"/>
                  </a:schemeClr>
                </a:solidFill>
              </a:rPr>
              <a:t>.... And today?</a:t>
            </a:r>
            <a:br>
              <a:rPr lang="en-GB" sz="2000" b="1" i="1" dirty="0" smtClean="0">
                <a:solidFill>
                  <a:schemeClr val="accent3">
                    <a:lumMod val="75000"/>
                  </a:schemeClr>
                </a:solidFill>
              </a:rPr>
            </a:br>
            <a:r>
              <a:rPr lang="en-GB" sz="2000" b="1" i="1" dirty="0" smtClean="0">
                <a:solidFill>
                  <a:schemeClr val="accent3">
                    <a:lumMod val="75000"/>
                  </a:schemeClr>
                </a:solidFill>
              </a:rPr>
              <a:t/>
            </a:r>
            <a:br>
              <a:rPr lang="en-GB" sz="2000" b="1" i="1" dirty="0" smtClean="0">
                <a:solidFill>
                  <a:schemeClr val="accent3">
                    <a:lumMod val="75000"/>
                  </a:schemeClr>
                </a:solidFill>
              </a:rPr>
            </a:br>
            <a:r>
              <a:rPr lang="en-GB" sz="2000" dirty="0" smtClean="0">
                <a:solidFill>
                  <a:schemeClr val="accent3">
                    <a:lumMod val="75000"/>
                  </a:schemeClr>
                </a:solidFill>
              </a:rPr>
              <a:t>Many countries provide deserving students with scholarships and different facilities. In the last years the “Erasmus” program is increased, promoting an intercultural attitude among young people.    </a:t>
            </a:r>
            <a:r>
              <a:rPr lang="en-GB" sz="2000" b="1" i="1" dirty="0" smtClean="0">
                <a:solidFill>
                  <a:schemeClr val="accent3">
                    <a:lumMod val="75000"/>
                  </a:schemeClr>
                </a:solidFill>
              </a:rPr>
              <a:t/>
            </a:r>
            <a:br>
              <a:rPr lang="en-GB" sz="2000" b="1" i="1" dirty="0" smtClean="0">
                <a:solidFill>
                  <a:schemeClr val="accent3">
                    <a:lumMod val="75000"/>
                  </a:schemeClr>
                </a:solidFill>
              </a:rPr>
            </a:br>
            <a:r>
              <a:rPr lang="en-GB" sz="2000" b="1" i="1" dirty="0" smtClean="0">
                <a:solidFill>
                  <a:schemeClr val="accent3">
                    <a:lumMod val="75000"/>
                  </a:schemeClr>
                </a:solidFill>
              </a:rPr>
              <a:t/>
            </a:r>
            <a:br>
              <a:rPr lang="en-GB" sz="2000" b="1" i="1" dirty="0" smtClean="0">
                <a:solidFill>
                  <a:schemeClr val="accent3">
                    <a:lumMod val="75000"/>
                  </a:schemeClr>
                </a:solidFill>
              </a:rPr>
            </a:br>
            <a:r>
              <a:rPr lang="en-GB" sz="2000" b="1" i="1" dirty="0" smtClean="0">
                <a:solidFill>
                  <a:schemeClr val="accent3">
                    <a:lumMod val="75000"/>
                  </a:schemeClr>
                </a:solidFill>
              </a:rPr>
              <a:t/>
            </a:r>
            <a:br>
              <a:rPr lang="en-GB" sz="2000" b="1" i="1" dirty="0" smtClean="0">
                <a:solidFill>
                  <a:schemeClr val="accent3">
                    <a:lumMod val="75000"/>
                  </a:schemeClr>
                </a:solidFill>
              </a:rPr>
            </a:br>
            <a:r>
              <a:rPr lang="en-GB" sz="2000" b="1" i="1" dirty="0" smtClean="0">
                <a:solidFill>
                  <a:schemeClr val="accent3">
                    <a:lumMod val="75000"/>
                  </a:schemeClr>
                </a:solidFill>
              </a:rPr>
              <a:t/>
            </a:r>
            <a:br>
              <a:rPr lang="en-GB" sz="2000" b="1" i="1" dirty="0" smtClean="0">
                <a:solidFill>
                  <a:schemeClr val="accent3">
                    <a:lumMod val="75000"/>
                  </a:schemeClr>
                </a:solidFill>
              </a:rPr>
            </a:br>
            <a:r>
              <a:rPr lang="en-GB" sz="2000" b="1" i="1" dirty="0" smtClean="0">
                <a:solidFill>
                  <a:schemeClr val="accent3">
                    <a:lumMod val="75000"/>
                  </a:schemeClr>
                </a:solidFill>
              </a:rPr>
              <a:t/>
            </a:r>
            <a:br>
              <a:rPr lang="en-GB" sz="2000" b="1" i="1" dirty="0" smtClean="0">
                <a:solidFill>
                  <a:schemeClr val="accent3">
                    <a:lumMod val="75000"/>
                  </a:schemeClr>
                </a:solidFill>
              </a:rPr>
            </a:br>
            <a:r>
              <a:rPr lang="en-GB" sz="2000" dirty="0" smtClean="0">
                <a:solidFill>
                  <a:schemeClr val="accent3">
                    <a:lumMod val="75000"/>
                  </a:schemeClr>
                </a:solidFill>
              </a:rPr>
              <a:t>Education is denied to more than 120 million children: most of them are girls.</a:t>
            </a:r>
            <a:br>
              <a:rPr lang="en-GB" sz="2000" dirty="0" smtClean="0">
                <a:solidFill>
                  <a:schemeClr val="accent3">
                    <a:lumMod val="75000"/>
                  </a:schemeClr>
                </a:solidFill>
              </a:rPr>
            </a:br>
            <a:r>
              <a:rPr lang="en-GB" sz="2000" dirty="0" smtClean="0">
                <a:solidFill>
                  <a:schemeClr val="accent3">
                    <a:lumMod val="75000"/>
                  </a:schemeClr>
                </a:solidFill>
              </a:rPr>
              <a:t/>
            </a:r>
            <a:br>
              <a:rPr lang="en-GB" sz="2000" dirty="0" smtClean="0">
                <a:solidFill>
                  <a:schemeClr val="accent3">
                    <a:lumMod val="75000"/>
                  </a:schemeClr>
                </a:solidFill>
              </a:rPr>
            </a:br>
            <a:r>
              <a:rPr lang="en-GB" sz="2000" dirty="0" smtClean="0">
                <a:solidFill>
                  <a:schemeClr val="accent3">
                    <a:lumMod val="75000"/>
                  </a:schemeClr>
                </a:solidFill>
              </a:rPr>
              <a:t>Education should make us all equal, while it still appears to be synonymous of disparity and imbalance of power. </a:t>
            </a:r>
            <a:r>
              <a:rPr lang="en-GB" sz="2000" dirty="0" smtClean="0">
                <a:solidFill>
                  <a:schemeClr val="accent3">
                    <a:lumMod val="75000"/>
                  </a:schemeClr>
                </a:solidFill>
              </a:rPr>
              <a:t/>
            </a:r>
            <a:br>
              <a:rPr lang="en-GB" sz="2000" dirty="0" smtClean="0">
                <a:solidFill>
                  <a:schemeClr val="accent3">
                    <a:lumMod val="75000"/>
                  </a:schemeClr>
                </a:solidFill>
              </a:rPr>
            </a:br>
            <a:r>
              <a:rPr lang="en-GB" sz="2000" dirty="0" smtClean="0">
                <a:solidFill>
                  <a:schemeClr val="accent3">
                    <a:lumMod val="75000"/>
                  </a:schemeClr>
                </a:solidFill>
              </a:rPr>
              <a:t/>
            </a:r>
            <a:br>
              <a:rPr lang="en-GB" sz="2000" dirty="0" smtClean="0">
                <a:solidFill>
                  <a:schemeClr val="accent3">
                    <a:lumMod val="75000"/>
                  </a:schemeClr>
                </a:solidFill>
              </a:rPr>
            </a:br>
            <a:r>
              <a:rPr lang="en-GB" sz="2000" dirty="0" smtClean="0">
                <a:solidFill>
                  <a:schemeClr val="accent3">
                    <a:lumMod val="75000"/>
                  </a:schemeClr>
                </a:solidFill>
              </a:rPr>
              <a:t> </a:t>
            </a:r>
            <a:endParaRPr lang="en-GB" sz="2000" dirty="0">
              <a:solidFill>
                <a:schemeClr val="accent3">
                  <a:lumMod val="75000"/>
                </a:schemeClr>
              </a:solidFill>
            </a:endParaRPr>
          </a:p>
        </p:txBody>
      </p:sp>
      <p:pic>
        <p:nvPicPr>
          <p:cNvPr id="1026" name="Picture 2" descr="Risultati immagini per scuole povere"/>
          <p:cNvPicPr>
            <a:picLocks noChangeAspect="1" noChangeArrowheads="1"/>
          </p:cNvPicPr>
          <p:nvPr/>
        </p:nvPicPr>
        <p:blipFill>
          <a:blip r:embed="rId2" cstate="print"/>
          <a:srcRect l="23032" t="9930" r="13292" b="10632"/>
          <a:stretch>
            <a:fillRect/>
          </a:stretch>
        </p:blipFill>
        <p:spPr bwMode="auto">
          <a:xfrm>
            <a:off x="9024000" y="1772816"/>
            <a:ext cx="3168000" cy="1728192"/>
          </a:xfrm>
          <a:prstGeom prst="rect">
            <a:avLst/>
          </a:prstGeom>
          <a:noFill/>
        </p:spPr>
      </p:pic>
      <p:pic>
        <p:nvPicPr>
          <p:cNvPr id="1028" name="Picture 4" descr="Immagine correlata"/>
          <p:cNvPicPr>
            <a:picLocks noChangeAspect="1" noChangeArrowheads="1"/>
          </p:cNvPicPr>
          <p:nvPr/>
        </p:nvPicPr>
        <p:blipFill>
          <a:blip r:embed="rId3" cstate="print"/>
          <a:srcRect l="1868"/>
          <a:stretch>
            <a:fillRect/>
          </a:stretch>
        </p:blipFill>
        <p:spPr bwMode="auto">
          <a:xfrm>
            <a:off x="9024000" y="3501008"/>
            <a:ext cx="3168000" cy="1569768"/>
          </a:xfrm>
          <a:prstGeom prst="rect">
            <a:avLst/>
          </a:prstGeom>
          <a:noFill/>
        </p:spPr>
      </p:pic>
      <p:pic>
        <p:nvPicPr>
          <p:cNvPr id="1030" name="Picture 6" descr="Immagine correlata"/>
          <p:cNvPicPr>
            <a:picLocks noChangeAspect="1" noChangeArrowheads="1"/>
          </p:cNvPicPr>
          <p:nvPr/>
        </p:nvPicPr>
        <p:blipFill>
          <a:blip r:embed="rId4" cstate="print"/>
          <a:srcRect t="18917" b="6469"/>
          <a:stretch>
            <a:fillRect/>
          </a:stretch>
        </p:blipFill>
        <p:spPr bwMode="auto">
          <a:xfrm>
            <a:off x="9024000" y="0"/>
            <a:ext cx="3168000" cy="1772816"/>
          </a:xfrm>
          <a:prstGeom prst="rect">
            <a:avLst/>
          </a:prstGeom>
          <a:noFill/>
        </p:spPr>
      </p:pic>
      <p:pic>
        <p:nvPicPr>
          <p:cNvPr id="1032" name="Picture 8" descr="Risultati immagini per scuola"/>
          <p:cNvPicPr>
            <a:picLocks noChangeAspect="1" noChangeArrowheads="1"/>
          </p:cNvPicPr>
          <p:nvPr/>
        </p:nvPicPr>
        <p:blipFill>
          <a:blip r:embed="rId5" cstate="print"/>
          <a:srcRect t="10228" b="8932"/>
          <a:stretch>
            <a:fillRect/>
          </a:stretch>
        </p:blipFill>
        <p:spPr bwMode="auto">
          <a:xfrm>
            <a:off x="9024000" y="4962024"/>
            <a:ext cx="3168000" cy="1707336"/>
          </a:xfrm>
          <a:prstGeom prst="rect">
            <a:avLst/>
          </a:prstGeom>
          <a:noFill/>
        </p:spPr>
      </p:pic>
      <p:sp>
        <p:nvSpPr>
          <p:cNvPr id="25" name="CasellaDiTesto 24"/>
          <p:cNvSpPr txBox="1"/>
          <p:nvPr/>
        </p:nvSpPr>
        <p:spPr>
          <a:xfrm>
            <a:off x="4079776" y="3140968"/>
            <a:ext cx="648072" cy="369332"/>
          </a:xfrm>
          <a:prstGeom prst="rect">
            <a:avLst/>
          </a:prstGeom>
          <a:noFill/>
        </p:spPr>
        <p:txBody>
          <a:bodyPr wrap="square" rtlCol="0">
            <a:spAutoFit/>
          </a:bodyPr>
          <a:lstStyle/>
          <a:p>
            <a:r>
              <a:rPr lang="en-GB" b="1" dirty="0" smtClean="0">
                <a:solidFill>
                  <a:schemeClr val="accent3">
                    <a:lumMod val="75000"/>
                  </a:schemeClr>
                </a:solidFill>
              </a:rPr>
              <a:t>BUT</a:t>
            </a:r>
            <a:endParaRPr lang="en-GB" b="1" dirty="0">
              <a:solidFill>
                <a:schemeClr val="accent3">
                  <a:lumMod val="75000"/>
                </a:schemeClr>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F03417271">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extLst>
    <a:ext uri="{05A4C25C-085E-4340-85A3-A5531E510DB2}">
      <thm15:themeFamily xmlns="" xmlns:thm15="http://schemas.microsoft.com/office/thememl/2012/main" name="Office_9533081_TF03417271.potx" id="{A44A0CB1-A29C-43CA-8D0A-54911E1AF330}" vid="{920E7ACC-D4B7-4246-95A1-737116A43B31}"/>
    </a:ext>
  </a:extLst>
</a:theme>
</file>

<file path=ppt/theme/theme2.xml><?xml version="1.0" encoding="utf-8"?>
<a:theme xmlns:a="http://schemas.openxmlformats.org/drawingml/2006/main" name="Tema di Offic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684</TotalTime>
  <Words>702</Words>
  <Application>Microsoft Office PowerPoint</Application>
  <PresentationFormat>Personalizzato</PresentationFormat>
  <Paragraphs>81</Paragraphs>
  <Slides>9</Slides>
  <Notes>3</Notes>
  <HiddenSlides>0</HiddenSlides>
  <MMClips>0</MMClips>
  <ScaleCrop>false</ScaleCrop>
  <HeadingPairs>
    <vt:vector size="4" baseType="variant">
      <vt:variant>
        <vt:lpstr>Tema</vt:lpstr>
      </vt:variant>
      <vt:variant>
        <vt:i4>1</vt:i4>
      </vt:variant>
      <vt:variant>
        <vt:lpstr>Titoli diapositive</vt:lpstr>
      </vt:variant>
      <vt:variant>
        <vt:i4>9</vt:i4>
      </vt:variant>
    </vt:vector>
  </HeadingPairs>
  <TitlesOfParts>
    <vt:vector size="10" baseType="lpstr">
      <vt:lpstr>TF03417271</vt:lpstr>
      <vt:lpstr>Human Rights and The Italian Constitution</vt:lpstr>
      <vt:lpstr>Table of contents</vt:lpstr>
      <vt:lpstr>Aims</vt:lpstr>
      <vt:lpstr>History of Human Rights</vt:lpstr>
      <vt:lpstr>The Italian Constitution</vt:lpstr>
      <vt:lpstr>Right to education</vt:lpstr>
      <vt:lpstr>How does literature deal with education?   </vt:lpstr>
      <vt:lpstr>       </vt:lpstr>
      <vt:lpstr>.... And today?  Many countries provide deserving students with scholarships and different facilities. In the last years the “Erasmus” program is increased, promoting an intercultural attitude among young people.         Education is denied to more than 120 million children: most of them are girls.  Education should make us all equal, while it still appears to be synonymous of disparity and imbalance of power.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Rights and The Italian Constitution</dc:title>
  <dc:creator>Alessia</dc:creator>
  <cp:lastModifiedBy>Alessia</cp:lastModifiedBy>
  <cp:revision>41</cp:revision>
  <dcterms:created xsi:type="dcterms:W3CDTF">2019-03-04T10:30:07Z</dcterms:created>
  <dcterms:modified xsi:type="dcterms:W3CDTF">2019-04-29T20:19:56Z</dcterms:modified>
</cp:coreProperties>
</file>