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9900"/>
    <a:srgbClr val="CC6600"/>
    <a:srgbClr val="CC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9" d="100"/>
          <a:sy n="99" d="100"/>
        </p:scale>
        <p:origin x="-24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2251F1-356A-4EED-8B20-B3E487A4206B}" type="datetimeFigureOut">
              <a:rPr lang="it-IT" smtClean="0"/>
              <a:pPr/>
              <a:t>07/04/2019</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699552-4FA9-490A-B801-154DCFE9112B}"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DA699552-4FA9-490A-B801-154DCFE9112B}" type="slidenum">
              <a:rPr lang="it-IT" smtClean="0"/>
              <a:pPr/>
              <a:t>1</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1"/>
      </p:bgRef>
    </p:bg>
    <p:spTree>
      <p:nvGrpSpPr>
        <p:cNvPr id="1" name=""/>
        <p:cNvGrpSpPr/>
        <p:nvPr/>
      </p:nvGrpSpPr>
      <p:grpSpPr>
        <a:xfrm>
          <a:off x="0" y="0"/>
          <a:ext cx="0" cy="0"/>
          <a:chOff x="0" y="0"/>
          <a:chExt cx="0" cy="0"/>
        </a:xfrm>
      </p:grpSpPr>
      <p:sp>
        <p:nvSpPr>
          <p:cNvPr id="8" name="Titolo 7"/>
          <p:cNvSpPr>
            <a:spLocks noGrp="1"/>
          </p:cNvSpPr>
          <p:nvPr>
            <p:ph type="ctrTitle"/>
          </p:nvPr>
        </p:nvSpPr>
        <p:spPr>
          <a:xfrm>
            <a:off x="2286000" y="3124200"/>
            <a:ext cx="6172200" cy="1894362"/>
          </a:xfrm>
        </p:spPr>
        <p:txBody>
          <a:bodyPr/>
          <a:lstStyle>
            <a:lvl1pPr>
              <a:defRPr b="1"/>
            </a:lvl1pPr>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bwMode="auto">
          <a:xfrm rot="5400000">
            <a:off x="7764621" y="1174097"/>
            <a:ext cx="2286000" cy="381000"/>
          </a:xfrm>
        </p:spPr>
        <p:txBody>
          <a:bodyPr/>
          <a:lstStyle/>
          <a:p>
            <a:fld id="{D2CEE130-494B-497B-AF3C-AD3A75B0D720}" type="datetime1">
              <a:rPr lang="it-IT" smtClean="0"/>
              <a:pPr/>
              <a:t>07/04/2019</a:t>
            </a:fld>
            <a:endParaRPr lang="it-IT"/>
          </a:p>
        </p:txBody>
      </p:sp>
      <p:sp>
        <p:nvSpPr>
          <p:cNvPr id="17" name="Segnaposto piè di pagina 16"/>
          <p:cNvSpPr>
            <a:spLocks noGrp="1"/>
          </p:cNvSpPr>
          <p:nvPr>
            <p:ph type="ftr" sz="quarter" idx="11"/>
          </p:nvPr>
        </p:nvSpPr>
        <p:spPr bwMode="auto">
          <a:xfrm rot="5400000">
            <a:off x="7077269" y="4181669"/>
            <a:ext cx="3657600" cy="384048"/>
          </a:xfrm>
        </p:spPr>
        <p:txBody>
          <a:bodyPr/>
          <a:lstStyle/>
          <a:p>
            <a:endParaRPr lang="it-IT"/>
          </a:p>
        </p:txBody>
      </p:sp>
      <p:sp>
        <p:nvSpPr>
          <p:cNvPr id="10" name="Rettangolo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ttangolo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ttangolo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ttore 1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ttore 1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ttore 1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ttangolo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egnaposto numero diapositiva 28"/>
          <p:cNvSpPr>
            <a:spLocks noGrp="1"/>
          </p:cNvSpPr>
          <p:nvPr>
            <p:ph type="sldNum" sz="quarter" idx="12"/>
          </p:nvPr>
        </p:nvSpPr>
        <p:spPr bwMode="auto">
          <a:xfrm>
            <a:off x="1325544" y="4928702"/>
            <a:ext cx="609600" cy="517524"/>
          </a:xfrm>
        </p:spPr>
        <p:txBody>
          <a:bodyPr/>
          <a:lstStyle/>
          <a:p>
            <a:fld id="{E32EDFED-80E0-4E27-924F-67A91BAC16DD}" type="slidenum">
              <a:rPr lang="it-IT" smtClean="0"/>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D1540989-E5C5-4F92-913C-FD02B54292AC}" type="datetime1">
              <a:rPr lang="it-IT" smtClean="0"/>
              <a:pPr/>
              <a:t>07/04/2019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32EDFED-80E0-4E27-924F-67A91BAC16DD}"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9"/>
            <a:ext cx="16764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7A6EE091-1D77-469E-968B-33357F7A3F90}" type="datetime1">
              <a:rPr lang="it-IT" smtClean="0"/>
              <a:pPr/>
              <a:t>07/04/2019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32EDFED-80E0-4E27-924F-67A91BAC16DD}"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8" name="Segnaposto contenuto 7"/>
          <p:cNvSpPr>
            <a:spLocks noGrp="1"/>
          </p:cNvSpPr>
          <p:nvPr>
            <p:ph sz="quarter" idx="1"/>
          </p:nvPr>
        </p:nvSpPr>
        <p:spPr>
          <a:xfrm>
            <a:off x="457200" y="1600200"/>
            <a:ext cx="7467600" cy="487375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4"/>
          </p:nvPr>
        </p:nvSpPr>
        <p:spPr/>
        <p:txBody>
          <a:bodyPr rtlCol="0"/>
          <a:lstStyle/>
          <a:p>
            <a:fld id="{36961501-4F78-4D68-B971-35E7EDE27EC9}" type="datetime1">
              <a:rPr lang="it-IT" smtClean="0"/>
              <a:pPr/>
              <a:t>07/04/2019</a:t>
            </a:fld>
            <a:endParaRPr lang="it-IT"/>
          </a:p>
        </p:txBody>
      </p:sp>
      <p:sp>
        <p:nvSpPr>
          <p:cNvPr id="9" name="Segnaposto numero diapositiva 8"/>
          <p:cNvSpPr>
            <a:spLocks noGrp="1"/>
          </p:cNvSpPr>
          <p:nvPr>
            <p:ph type="sldNum" sz="quarter" idx="15"/>
          </p:nvPr>
        </p:nvSpPr>
        <p:spPr/>
        <p:txBody>
          <a:bodyPr rtlCol="0"/>
          <a:lstStyle/>
          <a:p>
            <a:fld id="{E32EDFED-80E0-4E27-924F-67A91BAC16DD}" type="slidenum">
              <a:rPr lang="it-IT" smtClean="0"/>
              <a:pPr/>
              <a:t>‹N›</a:t>
            </a:fld>
            <a:endParaRPr lang="it-IT"/>
          </a:p>
        </p:txBody>
      </p:sp>
      <p:sp>
        <p:nvSpPr>
          <p:cNvPr id="10" name="Segnaposto piè di pagina 9"/>
          <p:cNvSpPr>
            <a:spLocks noGrp="1"/>
          </p:cNvSpPr>
          <p:nvPr>
            <p:ph type="ftr" sz="quarter" idx="16"/>
          </p:nvPr>
        </p:nvSpPr>
        <p:spPr/>
        <p:txBody>
          <a:bodyPr rtlCol="0"/>
          <a:lstStyle/>
          <a:p>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2286000" y="2895600"/>
            <a:ext cx="6172200" cy="2053590"/>
          </a:xfrm>
        </p:spPr>
        <p:txBody>
          <a:bodyPr/>
          <a:lstStyle>
            <a:lvl1pPr algn="l">
              <a:buNone/>
              <a:defRPr sz="3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bwMode="auto">
          <a:xfrm rot="5400000">
            <a:off x="7763256" y="1170432"/>
            <a:ext cx="2286000" cy="381000"/>
          </a:xfrm>
        </p:spPr>
        <p:txBody>
          <a:bodyPr/>
          <a:lstStyle/>
          <a:p>
            <a:fld id="{5931209B-3117-4C4A-963B-FBED67B3130C}" type="datetime1">
              <a:rPr lang="it-IT" smtClean="0"/>
              <a:pPr/>
              <a:t>07/04/2019</a:t>
            </a:fld>
            <a:endParaRPr lang="it-IT"/>
          </a:p>
        </p:txBody>
      </p:sp>
      <p:sp>
        <p:nvSpPr>
          <p:cNvPr id="5" name="Segnaposto piè di pagina 4"/>
          <p:cNvSpPr>
            <a:spLocks noGrp="1"/>
          </p:cNvSpPr>
          <p:nvPr>
            <p:ph type="ftr" sz="quarter" idx="11"/>
          </p:nvPr>
        </p:nvSpPr>
        <p:spPr bwMode="auto">
          <a:xfrm rot="5400000">
            <a:off x="7077456" y="4178808"/>
            <a:ext cx="3657600" cy="384048"/>
          </a:xfrm>
        </p:spPr>
        <p:txBody>
          <a:bodyPr/>
          <a:lstStyle/>
          <a:p>
            <a:endParaRPr lang="it-IT"/>
          </a:p>
        </p:txBody>
      </p:sp>
      <p:sp>
        <p:nvSpPr>
          <p:cNvPr id="9" name="Rettangolo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tangolo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ttore 1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ttore 1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ttangolo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ttore 1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egnaposto numero diapositiva 5"/>
          <p:cNvSpPr>
            <a:spLocks noGrp="1"/>
          </p:cNvSpPr>
          <p:nvPr>
            <p:ph type="sldNum" sz="quarter" idx="12"/>
          </p:nvPr>
        </p:nvSpPr>
        <p:spPr bwMode="auto">
          <a:xfrm>
            <a:off x="1340616" y="4928702"/>
            <a:ext cx="609600" cy="517524"/>
          </a:xfrm>
        </p:spPr>
        <p:txBody>
          <a:bodyPr/>
          <a:lstStyle/>
          <a:p>
            <a:fld id="{E32EDFED-80E0-4E27-924F-67A91BAC16DD}"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p>
            <a:fld id="{53B6414F-665F-44A2-8FB0-1B798F1B4D62}" type="datetime1">
              <a:rPr lang="it-IT" smtClean="0"/>
              <a:pPr/>
              <a:t>07/04/2019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32EDFED-80E0-4E27-924F-67A91BAC16DD}" type="slidenum">
              <a:rPr lang="it-IT" smtClean="0"/>
              <a:pPr/>
              <a:t>‹N›</a:t>
            </a:fld>
            <a:endParaRPr lang="it-IT"/>
          </a:p>
        </p:txBody>
      </p:sp>
      <p:sp>
        <p:nvSpPr>
          <p:cNvPr id="9" name="Segnaposto contenuto 8"/>
          <p:cNvSpPr>
            <a:spLocks noGrp="1"/>
          </p:cNvSpPr>
          <p:nvPr>
            <p:ph sz="quarter" idx="1"/>
          </p:nvPr>
        </p:nvSpPr>
        <p:spPr>
          <a:xfrm>
            <a:off x="457200" y="1600200"/>
            <a:ext cx="3657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1" name="Segnaposto contenuto 10"/>
          <p:cNvSpPr>
            <a:spLocks noGrp="1"/>
          </p:cNvSpPr>
          <p:nvPr>
            <p:ph sz="quarter" idx="2"/>
          </p:nvPr>
        </p:nvSpPr>
        <p:spPr>
          <a:xfrm>
            <a:off x="4270248" y="1600200"/>
            <a:ext cx="3657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7543800" cy="1143000"/>
          </a:xfrm>
        </p:spPr>
        <p:txBody>
          <a:bodyPr anchor="b"/>
          <a:lstStyle>
            <a:lvl1pPr>
              <a:defRPr/>
            </a:lvl1pPr>
          </a:lstStyle>
          <a:p>
            <a:r>
              <a:rPr kumimoji="0" lang="it-IT" smtClean="0"/>
              <a:t>Fare clic per modificare lo stile del titolo</a:t>
            </a:r>
            <a:endParaRPr kumimoji="0" lang="en-US"/>
          </a:p>
        </p:txBody>
      </p:sp>
      <p:sp>
        <p:nvSpPr>
          <p:cNvPr id="7" name="Segnaposto data 6"/>
          <p:cNvSpPr>
            <a:spLocks noGrp="1"/>
          </p:cNvSpPr>
          <p:nvPr>
            <p:ph type="dt" sz="half" idx="10"/>
          </p:nvPr>
        </p:nvSpPr>
        <p:spPr/>
        <p:txBody>
          <a:bodyPr/>
          <a:lstStyle/>
          <a:p>
            <a:fld id="{9BC14043-6742-4469-ADCB-8CC82BFFE22B}" type="datetime1">
              <a:rPr lang="it-IT" smtClean="0"/>
              <a:pPr/>
              <a:t>07/04/2019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32EDFED-80E0-4E27-924F-67A91BAC16DD}" type="slidenum">
              <a:rPr lang="it-IT" smtClean="0"/>
              <a:pPr/>
              <a:t>‹N›</a:t>
            </a:fld>
            <a:endParaRPr lang="it-IT"/>
          </a:p>
        </p:txBody>
      </p:sp>
      <p:sp>
        <p:nvSpPr>
          <p:cNvPr id="11" name="Segnaposto contenuto 10"/>
          <p:cNvSpPr>
            <a:spLocks noGrp="1"/>
          </p:cNvSpPr>
          <p:nvPr>
            <p:ph sz="quarter" idx="2"/>
          </p:nvPr>
        </p:nvSpPr>
        <p:spPr>
          <a:xfrm>
            <a:off x="457200" y="2362200"/>
            <a:ext cx="36576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quarter" idx="4"/>
          </p:nvPr>
        </p:nvSpPr>
        <p:spPr>
          <a:xfrm>
            <a:off x="4371975" y="2362200"/>
            <a:ext cx="36576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2" name="Segnaposto testo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
        <p:nvSpPr>
          <p:cNvPr id="14" name="Segnaposto testo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6" name="Segnaposto data 5"/>
          <p:cNvSpPr>
            <a:spLocks noGrp="1"/>
          </p:cNvSpPr>
          <p:nvPr>
            <p:ph type="dt" sz="half" idx="10"/>
          </p:nvPr>
        </p:nvSpPr>
        <p:spPr/>
        <p:txBody>
          <a:bodyPr rtlCol="0"/>
          <a:lstStyle/>
          <a:p>
            <a:fld id="{ED7D66F2-C9E0-4437-A333-8591B1636643}" type="datetime1">
              <a:rPr lang="it-IT" smtClean="0"/>
              <a:pPr/>
              <a:t>07/04/2019</a:t>
            </a:fld>
            <a:endParaRPr lang="it-IT"/>
          </a:p>
        </p:txBody>
      </p:sp>
      <p:sp>
        <p:nvSpPr>
          <p:cNvPr id="7" name="Segnaposto numero diapositiva 6"/>
          <p:cNvSpPr>
            <a:spLocks noGrp="1"/>
          </p:cNvSpPr>
          <p:nvPr>
            <p:ph type="sldNum" sz="quarter" idx="11"/>
          </p:nvPr>
        </p:nvSpPr>
        <p:spPr/>
        <p:txBody>
          <a:bodyPr rtlCol="0"/>
          <a:lstStyle/>
          <a:p>
            <a:fld id="{E32EDFED-80E0-4E27-924F-67A91BAC16DD}" type="slidenum">
              <a:rPr lang="it-IT" smtClean="0"/>
              <a:pPr/>
              <a:t>‹N›</a:t>
            </a:fld>
            <a:endParaRPr lang="it-IT"/>
          </a:p>
        </p:txBody>
      </p:sp>
      <p:sp>
        <p:nvSpPr>
          <p:cNvPr id="8" name="Segnaposto piè di pagina 7"/>
          <p:cNvSpPr>
            <a:spLocks noGrp="1"/>
          </p:cNvSpPr>
          <p:nvPr>
            <p:ph type="ftr" sz="quarter" idx="12"/>
          </p:nvPr>
        </p:nvSpPr>
        <p:spPr/>
        <p:txBody>
          <a:bodyPr rtlCol="0"/>
          <a:lstStyle/>
          <a:p>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A6CCB2E-BE12-4C7B-B75B-A3573FDC9125}" type="datetime1">
              <a:rPr lang="it-IT" smtClean="0"/>
              <a:pPr/>
              <a:t>07/04/2019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32EDFED-80E0-4E27-924F-67A91BAC16DD}"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1">
        <a:schemeClr val="bg1"/>
      </p:bgRef>
    </p:bg>
    <p:spTree>
      <p:nvGrpSpPr>
        <p:cNvPr id="1" name=""/>
        <p:cNvGrpSpPr/>
        <p:nvPr/>
      </p:nvGrpSpPr>
      <p:grpSpPr>
        <a:xfrm>
          <a:off x="0" y="0"/>
          <a:ext cx="0" cy="0"/>
          <a:chOff x="0" y="0"/>
          <a:chExt cx="0" cy="0"/>
        </a:xfrm>
      </p:grpSpPr>
      <p:sp>
        <p:nvSpPr>
          <p:cNvPr id="10" name="Connettore 1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olo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8" name="Connettore 1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ttore 1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ttore 1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ttangolo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Segnaposto contenuto 17"/>
          <p:cNvSpPr>
            <a:spLocks noGrp="1"/>
          </p:cNvSpPr>
          <p:nvPr>
            <p:ph sz="quarter" idx="1"/>
          </p:nvPr>
        </p:nvSpPr>
        <p:spPr>
          <a:xfrm>
            <a:off x="304800" y="274320"/>
            <a:ext cx="5638800" cy="6327648"/>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1" name="Segnaposto data 20"/>
          <p:cNvSpPr>
            <a:spLocks noGrp="1"/>
          </p:cNvSpPr>
          <p:nvPr>
            <p:ph type="dt" sz="half" idx="14"/>
          </p:nvPr>
        </p:nvSpPr>
        <p:spPr/>
        <p:txBody>
          <a:bodyPr rtlCol="0"/>
          <a:lstStyle/>
          <a:p>
            <a:fld id="{D2436F04-C99C-4749-94BA-DCD83C480F8E}" type="datetime1">
              <a:rPr lang="it-IT" smtClean="0"/>
              <a:pPr/>
              <a:t>07/04/2019</a:t>
            </a:fld>
            <a:endParaRPr lang="it-IT"/>
          </a:p>
        </p:txBody>
      </p:sp>
      <p:sp>
        <p:nvSpPr>
          <p:cNvPr id="22" name="Segnaposto numero diapositiva 21"/>
          <p:cNvSpPr>
            <a:spLocks noGrp="1"/>
          </p:cNvSpPr>
          <p:nvPr>
            <p:ph type="sldNum" sz="quarter" idx="15"/>
          </p:nvPr>
        </p:nvSpPr>
        <p:spPr/>
        <p:txBody>
          <a:bodyPr rtlCol="0"/>
          <a:lstStyle/>
          <a:p>
            <a:fld id="{E32EDFED-80E0-4E27-924F-67A91BAC16DD}" type="slidenum">
              <a:rPr lang="it-IT" smtClean="0"/>
              <a:pPr/>
              <a:t>‹N›</a:t>
            </a:fld>
            <a:endParaRPr lang="it-IT"/>
          </a:p>
        </p:txBody>
      </p:sp>
      <p:sp>
        <p:nvSpPr>
          <p:cNvPr id="23" name="Segnaposto piè di pagina 22"/>
          <p:cNvSpPr>
            <a:spLocks noGrp="1"/>
          </p:cNvSpPr>
          <p:nvPr>
            <p:ph type="ftr" sz="quarter" idx="16"/>
          </p:nvPr>
        </p:nvSpPr>
        <p:spPr/>
        <p:txBody>
          <a:bodyPr rtlCol="0"/>
          <a:lstStyle/>
          <a:p>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Connettore 1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olo 1"/>
          <p:cNvSpPr>
            <a:spLocks noGrp="1"/>
          </p:cNvSpPr>
          <p:nvPr>
            <p:ph type="title"/>
          </p:nvPr>
        </p:nvSpPr>
        <p:spPr>
          <a:xfrm rot="5400000">
            <a:off x="3350133" y="3200400"/>
            <a:ext cx="6309360" cy="457200"/>
          </a:xfrm>
        </p:spPr>
        <p:txBody>
          <a:bodyPr anchor="b"/>
          <a:lstStyle>
            <a:lvl1pPr algn="l">
              <a:buNone/>
              <a:defRPr sz="2000" b="1"/>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10" name="Connettore 1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ttangolo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ttore 1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ttore 1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ttore 1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egnaposto data 16"/>
          <p:cNvSpPr>
            <a:spLocks noGrp="1"/>
          </p:cNvSpPr>
          <p:nvPr>
            <p:ph type="dt" sz="half" idx="10"/>
          </p:nvPr>
        </p:nvSpPr>
        <p:spPr/>
        <p:txBody>
          <a:bodyPr rtlCol="0"/>
          <a:lstStyle/>
          <a:p>
            <a:fld id="{32956320-99D7-4641-B256-F57E2C7B13A6}" type="datetime1">
              <a:rPr lang="it-IT" smtClean="0"/>
              <a:pPr/>
              <a:t>07/04/2019</a:t>
            </a:fld>
            <a:endParaRPr lang="it-IT"/>
          </a:p>
        </p:txBody>
      </p:sp>
      <p:sp>
        <p:nvSpPr>
          <p:cNvPr id="18" name="Segnaposto numero diapositiva 17"/>
          <p:cNvSpPr>
            <a:spLocks noGrp="1"/>
          </p:cNvSpPr>
          <p:nvPr>
            <p:ph type="sldNum" sz="quarter" idx="11"/>
          </p:nvPr>
        </p:nvSpPr>
        <p:spPr/>
        <p:txBody>
          <a:bodyPr rtlCol="0"/>
          <a:lstStyle/>
          <a:p>
            <a:fld id="{E32EDFED-80E0-4E27-924F-67A91BAC16DD}" type="slidenum">
              <a:rPr lang="it-IT" smtClean="0"/>
              <a:pPr/>
              <a:t>‹N›</a:t>
            </a:fld>
            <a:endParaRPr lang="it-IT"/>
          </a:p>
        </p:txBody>
      </p:sp>
      <p:sp>
        <p:nvSpPr>
          <p:cNvPr id="21" name="Segnaposto piè di pagina 20"/>
          <p:cNvSpPr>
            <a:spLocks noGrp="1"/>
          </p:cNvSpPr>
          <p:nvPr>
            <p:ph type="ftr" sz="quarter" idx="12"/>
          </p:nvPr>
        </p:nvSpPr>
        <p:spPr/>
        <p:txBody>
          <a:bodyPr rtlCol="0"/>
          <a:lstStyle/>
          <a:p>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ttore 1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egnaposto titolo 21"/>
          <p:cNvSpPr>
            <a:spLocks noGrp="1"/>
          </p:cNvSpPr>
          <p:nvPr>
            <p:ph type="title"/>
          </p:nvPr>
        </p:nvSpPr>
        <p:spPr>
          <a:xfrm>
            <a:off x="457200" y="274638"/>
            <a:ext cx="7467600" cy="1143000"/>
          </a:xfrm>
          <a:prstGeom prst="rect">
            <a:avLst/>
          </a:prstGeom>
        </p:spPr>
        <p:txBody>
          <a:bodyPr vert="horz" anchor="b">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906E6EB-10EB-473B-8C2A-0A9C4EA982AD}" type="datetime1">
              <a:rPr lang="it-IT" smtClean="0"/>
              <a:pPr/>
              <a:t>07/04/2019</a:t>
            </a:fld>
            <a:endParaRPr lang="it-IT"/>
          </a:p>
        </p:txBody>
      </p:sp>
      <p:sp>
        <p:nvSpPr>
          <p:cNvPr id="3" name="Segnaposto piè di pagina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it-IT"/>
          </a:p>
        </p:txBody>
      </p:sp>
      <p:sp>
        <p:nvSpPr>
          <p:cNvPr id="7" name="Connettore 1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ttore 1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ttangolo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egnaposto numero diapositiva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32EDFED-80E0-4E27-924F-67A91BAC16DD}"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image" Target="../media/image12.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63688" y="260648"/>
            <a:ext cx="7056784" cy="504056"/>
          </a:xfrm>
        </p:spPr>
        <p:txBody>
          <a:bodyPr>
            <a:normAutofit/>
          </a:bodyPr>
          <a:lstStyle/>
          <a:p>
            <a:r>
              <a:rPr lang="it-IT" sz="1800" dirty="0" err="1" smtClean="0"/>
              <a:t>Morsut</a:t>
            </a:r>
            <a:r>
              <a:rPr lang="it-IT" sz="1800" dirty="0" smtClean="0"/>
              <a:t> Giorgio             5</a:t>
            </a:r>
            <a:r>
              <a:rPr lang="it-IT" sz="1800" dirty="0" smtClean="0">
                <a:latin typeface="Calibri"/>
              </a:rPr>
              <a:t>ᵃQLSC         04\03\19       </a:t>
            </a:r>
            <a:r>
              <a:rPr lang="it-IT" sz="1800" dirty="0" err="1" smtClean="0">
                <a:latin typeface="Calibri"/>
              </a:rPr>
              <a:t>a.s.</a:t>
            </a:r>
            <a:r>
              <a:rPr lang="it-IT" sz="1800" dirty="0" smtClean="0">
                <a:latin typeface="Calibri"/>
              </a:rPr>
              <a:t> 2018\19</a:t>
            </a:r>
            <a:endParaRPr lang="it-IT" sz="1800" dirty="0"/>
          </a:p>
        </p:txBody>
      </p:sp>
      <p:sp>
        <p:nvSpPr>
          <p:cNvPr id="3" name="Sottotitolo 2"/>
          <p:cNvSpPr>
            <a:spLocks noGrp="1"/>
          </p:cNvSpPr>
          <p:nvPr>
            <p:ph type="subTitle" idx="1"/>
          </p:nvPr>
        </p:nvSpPr>
        <p:spPr>
          <a:xfrm>
            <a:off x="2411760" y="1268760"/>
            <a:ext cx="6480720" cy="5184576"/>
          </a:xfrm>
        </p:spPr>
        <p:txBody>
          <a:bodyPr/>
          <a:lstStyle/>
          <a:p>
            <a:endParaRPr lang="it-IT" dirty="0" smtClean="0"/>
          </a:p>
          <a:p>
            <a:r>
              <a:rPr lang="it-IT" dirty="0" smtClean="0"/>
              <a:t>“</a:t>
            </a:r>
            <a:r>
              <a:rPr lang="it-IT" sz="4800" dirty="0" err="1" smtClean="0"/>
              <a:t>Human</a:t>
            </a:r>
            <a:r>
              <a:rPr lang="it-IT" sz="4800" dirty="0" smtClean="0"/>
              <a:t> </a:t>
            </a:r>
            <a:r>
              <a:rPr lang="it-IT" sz="4800" dirty="0" err="1" smtClean="0"/>
              <a:t>Rights</a:t>
            </a:r>
            <a:r>
              <a:rPr lang="it-IT" sz="4800" dirty="0" smtClean="0"/>
              <a:t> Background </a:t>
            </a:r>
            <a:r>
              <a:rPr lang="it-IT" sz="4800" dirty="0" err="1" smtClean="0"/>
              <a:t>Knowledge</a:t>
            </a:r>
            <a:r>
              <a:rPr lang="it-IT" sz="4800" dirty="0" smtClean="0"/>
              <a:t> and the </a:t>
            </a:r>
            <a:r>
              <a:rPr lang="it-IT" sz="4800" dirty="0" err="1" smtClean="0"/>
              <a:t>Italian</a:t>
            </a:r>
            <a:r>
              <a:rPr lang="it-IT" sz="4800" dirty="0" smtClean="0"/>
              <a:t> </a:t>
            </a:r>
            <a:r>
              <a:rPr lang="it-IT" sz="4800" dirty="0" err="1" smtClean="0"/>
              <a:t>Constitution</a:t>
            </a:r>
            <a:r>
              <a:rPr lang="it-IT" sz="4800" dirty="0" smtClean="0"/>
              <a:t>” </a:t>
            </a:r>
          </a:p>
          <a:p>
            <a:endParaRPr lang="it-IT" sz="2800" dirty="0" smtClean="0"/>
          </a:p>
          <a:p>
            <a:endParaRPr lang="it-IT" sz="2800" dirty="0"/>
          </a:p>
        </p:txBody>
      </p:sp>
      <p:sp>
        <p:nvSpPr>
          <p:cNvPr id="4" name="Segnaposto numero diapositiva 3"/>
          <p:cNvSpPr>
            <a:spLocks noGrp="1"/>
          </p:cNvSpPr>
          <p:nvPr>
            <p:ph type="sldNum" sz="quarter" idx="12"/>
          </p:nvPr>
        </p:nvSpPr>
        <p:spPr/>
        <p:txBody>
          <a:bodyPr/>
          <a:lstStyle/>
          <a:p>
            <a:fld id="{E32EDFED-80E0-4E27-924F-67A91BAC16DD}" type="slidenum">
              <a:rPr lang="it-IT" smtClean="0"/>
              <a:pPr/>
              <a:t>1</a:t>
            </a:fld>
            <a:endParaRPr lang="it-IT"/>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smtClean="0"/>
              <a:t>CONNECTION BETWEEN HUMAN RIGHTS AND THE TEXTS WE ANALYZED IN CLASS</a:t>
            </a:r>
            <a:endParaRPr lang="it-IT" dirty="0"/>
          </a:p>
        </p:txBody>
      </p:sp>
      <p:sp>
        <p:nvSpPr>
          <p:cNvPr id="3" name="Segnaposto contenuto 2"/>
          <p:cNvSpPr>
            <a:spLocks noGrp="1"/>
          </p:cNvSpPr>
          <p:nvPr>
            <p:ph sz="quarter" idx="1"/>
          </p:nvPr>
        </p:nvSpPr>
        <p:spPr/>
        <p:txBody>
          <a:bodyPr>
            <a:normAutofit lnSpcReduction="10000"/>
          </a:bodyPr>
          <a:lstStyle/>
          <a:p>
            <a:r>
              <a:rPr lang="it-IT" sz="1400" dirty="0" err="1" smtClean="0"/>
              <a:t>Another</a:t>
            </a:r>
            <a:r>
              <a:rPr lang="it-IT" sz="1400" dirty="0" smtClean="0"/>
              <a:t> text </a:t>
            </a:r>
            <a:r>
              <a:rPr lang="it-IT" sz="1400" dirty="0" err="1" smtClean="0"/>
              <a:t>that</a:t>
            </a:r>
            <a:r>
              <a:rPr lang="it-IT" sz="1400" dirty="0" smtClean="0"/>
              <a:t> </a:t>
            </a:r>
            <a:r>
              <a:rPr lang="it-IT" sz="1400" dirty="0" err="1" smtClean="0"/>
              <a:t>deals</a:t>
            </a:r>
            <a:r>
              <a:rPr lang="it-IT" sz="1400" dirty="0" smtClean="0"/>
              <a:t> </a:t>
            </a:r>
            <a:r>
              <a:rPr lang="it-IT" sz="1400" dirty="0" err="1" smtClean="0"/>
              <a:t>with</a:t>
            </a:r>
            <a:r>
              <a:rPr lang="it-IT" sz="1400" dirty="0" smtClean="0"/>
              <a:t> </a:t>
            </a:r>
            <a:r>
              <a:rPr lang="it-IT" sz="1400" dirty="0" err="1" smtClean="0"/>
              <a:t>Children</a:t>
            </a:r>
            <a:r>
              <a:rPr lang="it-IT" sz="1400" dirty="0" smtClean="0"/>
              <a:t>’s </a:t>
            </a:r>
            <a:r>
              <a:rPr lang="it-IT" sz="1400" dirty="0" err="1" smtClean="0"/>
              <a:t>exploitation</a:t>
            </a:r>
            <a:r>
              <a:rPr lang="it-IT" sz="1400" dirty="0" smtClean="0"/>
              <a:t> </a:t>
            </a:r>
            <a:r>
              <a:rPr lang="it-IT" sz="1400" dirty="0" err="1" smtClean="0"/>
              <a:t>is</a:t>
            </a:r>
            <a:r>
              <a:rPr lang="it-IT" sz="1400" dirty="0" smtClean="0"/>
              <a:t> </a:t>
            </a:r>
            <a:r>
              <a:rPr lang="it-IT" sz="1400" dirty="0" err="1" smtClean="0"/>
              <a:t>an</a:t>
            </a:r>
            <a:r>
              <a:rPr lang="it-IT" sz="1400" dirty="0" smtClean="0"/>
              <a:t> </a:t>
            </a:r>
            <a:r>
              <a:rPr lang="it-IT" sz="1400" dirty="0" err="1" smtClean="0"/>
              <a:t>article</a:t>
            </a:r>
            <a:r>
              <a:rPr lang="it-IT" sz="1400" dirty="0" smtClean="0"/>
              <a:t> </a:t>
            </a:r>
            <a:r>
              <a:rPr lang="it-IT" sz="1400" dirty="0" err="1" smtClean="0"/>
              <a:t>written</a:t>
            </a:r>
            <a:r>
              <a:rPr lang="it-IT" sz="1400" dirty="0" smtClean="0"/>
              <a:t> </a:t>
            </a:r>
            <a:r>
              <a:rPr lang="it-IT" sz="1400" dirty="0" err="1" smtClean="0"/>
              <a:t>by</a:t>
            </a:r>
            <a:r>
              <a:rPr lang="it-IT" sz="1400" dirty="0" smtClean="0"/>
              <a:t> David Keys and </a:t>
            </a:r>
            <a:r>
              <a:rPr lang="it-IT" sz="1400" dirty="0" err="1" smtClean="0"/>
              <a:t>published</a:t>
            </a:r>
            <a:r>
              <a:rPr lang="it-IT" sz="1400" dirty="0" smtClean="0"/>
              <a:t> in the “</a:t>
            </a:r>
            <a:r>
              <a:rPr lang="it-IT" sz="1400" dirty="0" err="1" smtClean="0"/>
              <a:t>Indipendent</a:t>
            </a:r>
            <a:r>
              <a:rPr lang="it-IT" sz="1400" dirty="0" smtClean="0"/>
              <a:t>”. </a:t>
            </a:r>
            <a:r>
              <a:rPr lang="it-IT" sz="1400" dirty="0" err="1" smtClean="0"/>
              <a:t>According</a:t>
            </a:r>
            <a:r>
              <a:rPr lang="it-IT" sz="1400" dirty="0" smtClean="0"/>
              <a:t> </a:t>
            </a:r>
            <a:r>
              <a:rPr lang="it-IT" sz="1400" dirty="0" err="1" smtClean="0"/>
              <a:t>to</a:t>
            </a:r>
            <a:r>
              <a:rPr lang="it-IT" sz="1400" dirty="0" smtClean="0"/>
              <a:t> Keys, Industrial </a:t>
            </a:r>
            <a:r>
              <a:rPr lang="it-IT" sz="1400" dirty="0" err="1" smtClean="0"/>
              <a:t>Revolution</a:t>
            </a:r>
            <a:r>
              <a:rPr lang="it-IT" sz="1400" dirty="0" smtClean="0"/>
              <a:t> </a:t>
            </a:r>
            <a:r>
              <a:rPr lang="it-IT" sz="1400" dirty="0" err="1" smtClean="0"/>
              <a:t>was</a:t>
            </a:r>
            <a:r>
              <a:rPr lang="it-IT" sz="1400" dirty="0" smtClean="0"/>
              <a:t> </a:t>
            </a:r>
            <a:r>
              <a:rPr lang="it-IT" sz="1400" dirty="0" err="1" smtClean="0"/>
              <a:t>powered</a:t>
            </a:r>
            <a:r>
              <a:rPr lang="it-IT" sz="1400" dirty="0" smtClean="0"/>
              <a:t> </a:t>
            </a:r>
            <a:r>
              <a:rPr lang="it-IT" sz="1400" dirty="0" err="1" smtClean="0"/>
              <a:t>by</a:t>
            </a:r>
            <a:r>
              <a:rPr lang="it-IT" sz="1400" dirty="0" smtClean="0"/>
              <a:t> </a:t>
            </a:r>
            <a:r>
              <a:rPr lang="it-IT" sz="1400" dirty="0" err="1" smtClean="0"/>
              <a:t>child</a:t>
            </a:r>
            <a:r>
              <a:rPr lang="it-IT" sz="1400" dirty="0" smtClean="0"/>
              <a:t> </a:t>
            </a:r>
            <a:r>
              <a:rPr lang="it-IT" sz="1400" dirty="0" err="1" smtClean="0"/>
              <a:t>slaves</a:t>
            </a:r>
            <a:r>
              <a:rPr lang="it-IT" sz="1400" dirty="0" smtClean="0"/>
              <a:t>. At </a:t>
            </a:r>
            <a:r>
              <a:rPr lang="it-IT" sz="1400" dirty="0" err="1" smtClean="0"/>
              <a:t>that</a:t>
            </a:r>
            <a:r>
              <a:rPr lang="it-IT" sz="1400" dirty="0" smtClean="0"/>
              <a:t> </a:t>
            </a:r>
            <a:r>
              <a:rPr lang="it-IT" sz="1400" dirty="0" err="1" smtClean="0"/>
              <a:t>time</a:t>
            </a:r>
            <a:r>
              <a:rPr lang="it-IT" sz="1400" dirty="0" smtClean="0"/>
              <a:t> England </a:t>
            </a:r>
            <a:r>
              <a:rPr lang="it-IT" sz="1400" dirty="0" err="1" smtClean="0"/>
              <a:t>had</a:t>
            </a:r>
            <a:r>
              <a:rPr lang="it-IT" sz="1400" dirty="0" smtClean="0"/>
              <a:t> </a:t>
            </a:r>
            <a:r>
              <a:rPr lang="it-IT" sz="1400" dirty="0" err="1" smtClean="0"/>
              <a:t>over</a:t>
            </a:r>
            <a:r>
              <a:rPr lang="it-IT" sz="1400" dirty="0" smtClean="0"/>
              <a:t> a </a:t>
            </a:r>
            <a:r>
              <a:rPr lang="it-IT" sz="1400" dirty="0" err="1" smtClean="0"/>
              <a:t>million</a:t>
            </a:r>
            <a:r>
              <a:rPr lang="it-IT" sz="1400" dirty="0" smtClean="0"/>
              <a:t> </a:t>
            </a:r>
            <a:r>
              <a:rPr lang="it-IT" sz="1400" dirty="0" err="1" smtClean="0"/>
              <a:t>children</a:t>
            </a:r>
            <a:r>
              <a:rPr lang="it-IT" sz="1400" dirty="0" smtClean="0"/>
              <a:t> </a:t>
            </a:r>
            <a:r>
              <a:rPr lang="it-IT" sz="1400" dirty="0" err="1" smtClean="0"/>
              <a:t>workers</a:t>
            </a:r>
            <a:r>
              <a:rPr lang="it-IT" sz="1400" dirty="0" smtClean="0"/>
              <a:t>, accounting </a:t>
            </a:r>
            <a:r>
              <a:rPr lang="it-IT" sz="1400" dirty="0" err="1" smtClean="0"/>
              <a:t>for</a:t>
            </a:r>
            <a:r>
              <a:rPr lang="it-IT" sz="1400" dirty="0" smtClean="0"/>
              <a:t> 15 per cent </a:t>
            </a:r>
            <a:r>
              <a:rPr lang="it-IT" sz="1400" dirty="0" err="1" smtClean="0"/>
              <a:t>of</a:t>
            </a:r>
            <a:r>
              <a:rPr lang="it-IT" sz="1400" dirty="0" smtClean="0"/>
              <a:t> the total </a:t>
            </a:r>
            <a:r>
              <a:rPr lang="it-IT" sz="1400" dirty="0" err="1" smtClean="0"/>
              <a:t>labour</a:t>
            </a:r>
            <a:r>
              <a:rPr lang="it-IT" sz="1400" dirty="0" smtClean="0"/>
              <a:t> </a:t>
            </a:r>
            <a:r>
              <a:rPr lang="it-IT" sz="1400" dirty="0" err="1" smtClean="0"/>
              <a:t>force</a:t>
            </a:r>
            <a:r>
              <a:rPr lang="it-IT" sz="1400" dirty="0" smtClean="0"/>
              <a:t>. </a:t>
            </a:r>
          </a:p>
          <a:p>
            <a:endParaRPr lang="it-IT" sz="1400" dirty="0" smtClean="0"/>
          </a:p>
          <a:p>
            <a:r>
              <a:rPr lang="it-IT" sz="1400" dirty="0" err="1" smtClean="0"/>
              <a:t>This</a:t>
            </a:r>
            <a:r>
              <a:rPr lang="it-IT" sz="1400" dirty="0" smtClean="0"/>
              <a:t> </a:t>
            </a:r>
            <a:r>
              <a:rPr lang="it-IT" sz="1400" dirty="0" err="1" smtClean="0"/>
              <a:t>terrible</a:t>
            </a:r>
            <a:r>
              <a:rPr lang="it-IT" sz="1400" dirty="0" smtClean="0"/>
              <a:t> situation </a:t>
            </a:r>
            <a:r>
              <a:rPr lang="it-IT" sz="1400" dirty="0" err="1" smtClean="0"/>
              <a:t>influenced</a:t>
            </a:r>
            <a:r>
              <a:rPr lang="it-IT" sz="1400" dirty="0" smtClean="0"/>
              <a:t> </a:t>
            </a:r>
            <a:r>
              <a:rPr lang="it-IT" sz="1400" dirty="0" err="1" smtClean="0"/>
              <a:t>very</a:t>
            </a:r>
            <a:r>
              <a:rPr lang="it-IT" sz="1400" dirty="0" smtClean="0"/>
              <a:t> </a:t>
            </a:r>
            <a:r>
              <a:rPr lang="it-IT" sz="1400" dirty="0" err="1" smtClean="0"/>
              <a:t>much</a:t>
            </a:r>
            <a:r>
              <a:rPr lang="it-IT" sz="1400" dirty="0" smtClean="0"/>
              <a:t> </a:t>
            </a:r>
            <a:r>
              <a:rPr lang="it-IT" sz="1400" dirty="0" err="1" smtClean="0"/>
              <a:t>parents</a:t>
            </a:r>
            <a:r>
              <a:rPr lang="it-IT" sz="1400" dirty="0" smtClean="0"/>
              <a:t>’</a:t>
            </a:r>
            <a:r>
              <a:rPr lang="it-IT" sz="1400" dirty="0" err="1" smtClean="0"/>
              <a:t>mentality</a:t>
            </a:r>
            <a:r>
              <a:rPr lang="it-IT" sz="1400" dirty="0" smtClean="0"/>
              <a:t> in the </a:t>
            </a:r>
            <a:r>
              <a:rPr lang="it-IT" sz="1400" dirty="0" err="1" smtClean="0"/>
              <a:t>following</a:t>
            </a:r>
            <a:r>
              <a:rPr lang="it-IT" sz="1400" dirty="0" smtClean="0"/>
              <a:t> </a:t>
            </a:r>
            <a:r>
              <a:rPr lang="it-IT" sz="1400" dirty="0" err="1" smtClean="0"/>
              <a:t>years</a:t>
            </a:r>
            <a:r>
              <a:rPr lang="it-IT" sz="1400" dirty="0" smtClean="0"/>
              <a:t>, </a:t>
            </a:r>
            <a:r>
              <a:rPr lang="it-IT" sz="1400" dirty="0" err="1" smtClean="0"/>
              <a:t>that</a:t>
            </a:r>
            <a:r>
              <a:rPr lang="it-IT" sz="1400" dirty="0" smtClean="0"/>
              <a:t> sent </a:t>
            </a:r>
            <a:r>
              <a:rPr lang="it-IT" sz="1400" dirty="0" err="1" smtClean="0"/>
              <a:t>their</a:t>
            </a:r>
            <a:r>
              <a:rPr lang="it-IT" sz="1400" dirty="0" smtClean="0"/>
              <a:t> </a:t>
            </a:r>
            <a:r>
              <a:rPr lang="it-IT" sz="1400" dirty="0" err="1" smtClean="0"/>
              <a:t>children</a:t>
            </a:r>
            <a:r>
              <a:rPr lang="it-IT" sz="1400" dirty="0" smtClean="0"/>
              <a:t> </a:t>
            </a:r>
            <a:r>
              <a:rPr lang="it-IT" sz="1400" dirty="0" err="1" smtClean="0"/>
              <a:t>to</a:t>
            </a:r>
            <a:r>
              <a:rPr lang="it-IT" sz="1400" dirty="0" smtClean="0"/>
              <a:t> work more </a:t>
            </a:r>
            <a:r>
              <a:rPr lang="it-IT" sz="1400" dirty="0" err="1" smtClean="0"/>
              <a:t>often</a:t>
            </a:r>
            <a:r>
              <a:rPr lang="it-IT" sz="1400" dirty="0" smtClean="0"/>
              <a:t>,at a </a:t>
            </a:r>
            <a:r>
              <a:rPr lang="it-IT" sz="1400" dirty="0" err="1" smtClean="0"/>
              <a:t>very</a:t>
            </a:r>
            <a:r>
              <a:rPr lang="it-IT" sz="1400" dirty="0" smtClean="0"/>
              <a:t> </a:t>
            </a:r>
            <a:r>
              <a:rPr lang="it-IT" sz="1400" dirty="0" err="1" smtClean="0"/>
              <a:t>young</a:t>
            </a:r>
            <a:r>
              <a:rPr lang="it-IT" sz="1400" dirty="0" smtClean="0"/>
              <a:t> </a:t>
            </a:r>
            <a:r>
              <a:rPr lang="it-IT" sz="1400" dirty="0" err="1" smtClean="0"/>
              <a:t>age</a:t>
            </a:r>
            <a:r>
              <a:rPr lang="it-IT" sz="1400" dirty="0" smtClean="0"/>
              <a:t>.</a:t>
            </a:r>
          </a:p>
          <a:p>
            <a:endParaRPr lang="it-IT" sz="1400" dirty="0" smtClean="0"/>
          </a:p>
          <a:p>
            <a:r>
              <a:rPr lang="it-IT" sz="1400" dirty="0" smtClean="0"/>
              <a:t>In </a:t>
            </a:r>
            <a:r>
              <a:rPr lang="it-IT" sz="1400" dirty="0" err="1" smtClean="0"/>
              <a:t>conclusion</a:t>
            </a:r>
            <a:r>
              <a:rPr lang="it-IT" sz="1400" dirty="0" smtClean="0"/>
              <a:t>, I can state </a:t>
            </a:r>
            <a:r>
              <a:rPr lang="it-IT" sz="1400" dirty="0" err="1" smtClean="0"/>
              <a:t>that</a:t>
            </a:r>
            <a:r>
              <a:rPr lang="it-IT" sz="1400" dirty="0" smtClean="0"/>
              <a:t> in the </a:t>
            </a:r>
            <a:r>
              <a:rPr lang="it-IT" sz="1400" dirty="0" err="1" smtClean="0"/>
              <a:t>texts</a:t>
            </a:r>
            <a:r>
              <a:rPr lang="it-IT" sz="1400" dirty="0" smtClean="0"/>
              <a:t> I </a:t>
            </a:r>
            <a:r>
              <a:rPr lang="it-IT" sz="1400" dirty="0" err="1" smtClean="0"/>
              <a:t>analyzed</a:t>
            </a:r>
            <a:r>
              <a:rPr lang="it-IT" sz="1400" dirty="0" smtClean="0"/>
              <a:t> in </a:t>
            </a:r>
            <a:r>
              <a:rPr lang="it-IT" sz="1400" dirty="0" err="1" smtClean="0"/>
              <a:t>class</a:t>
            </a:r>
            <a:r>
              <a:rPr lang="it-IT" sz="1400" dirty="0" smtClean="0"/>
              <a:t> I </a:t>
            </a:r>
            <a:r>
              <a:rPr lang="it-IT" sz="1400" dirty="0" err="1" smtClean="0"/>
              <a:t>noted</a:t>
            </a:r>
            <a:r>
              <a:rPr lang="it-IT" sz="1400" dirty="0" smtClean="0"/>
              <a:t> some </a:t>
            </a:r>
            <a:r>
              <a:rPr lang="it-IT" sz="1400" dirty="0" err="1" smtClean="0"/>
              <a:t>human</a:t>
            </a:r>
            <a:r>
              <a:rPr lang="it-IT" sz="1400" dirty="0" smtClean="0"/>
              <a:t> </a:t>
            </a:r>
            <a:r>
              <a:rPr lang="it-IT" sz="1400" dirty="0" err="1" smtClean="0"/>
              <a:t>Rights</a:t>
            </a:r>
            <a:r>
              <a:rPr lang="it-IT" sz="1400" dirty="0" smtClean="0"/>
              <a:t>’</a:t>
            </a:r>
            <a:r>
              <a:rPr lang="it-IT" sz="1400" dirty="0" err="1" smtClean="0"/>
              <a:t>violations</a:t>
            </a:r>
            <a:r>
              <a:rPr lang="it-IT" sz="1400" dirty="0" smtClean="0"/>
              <a:t> </a:t>
            </a:r>
            <a:r>
              <a:rPr lang="it-IT" sz="1400" dirty="0" err="1" smtClean="0"/>
              <a:t>that</a:t>
            </a:r>
            <a:r>
              <a:rPr lang="it-IT" sz="1400" dirty="0" smtClean="0"/>
              <a:t> </a:t>
            </a:r>
            <a:r>
              <a:rPr lang="it-IT" sz="1400" dirty="0" err="1" smtClean="0"/>
              <a:t>concerned</a:t>
            </a:r>
            <a:r>
              <a:rPr lang="it-IT" sz="1400" dirty="0" smtClean="0"/>
              <a:t> </a:t>
            </a:r>
            <a:r>
              <a:rPr lang="it-IT" sz="1400" dirty="0" err="1" smtClean="0"/>
              <a:t>individual</a:t>
            </a:r>
            <a:r>
              <a:rPr lang="it-IT" sz="1400" dirty="0" smtClean="0"/>
              <a:t> </a:t>
            </a:r>
            <a:r>
              <a:rPr lang="it-IT" sz="1400" dirty="0" err="1" smtClean="0"/>
              <a:t>freedoms</a:t>
            </a:r>
            <a:r>
              <a:rPr lang="it-IT" sz="1400" dirty="0" smtClean="0"/>
              <a:t>. In </a:t>
            </a:r>
            <a:r>
              <a:rPr lang="it-IT" sz="1400" dirty="0" err="1" smtClean="0"/>
              <a:t>particular</a:t>
            </a:r>
            <a:r>
              <a:rPr lang="it-IT" sz="1400" dirty="0" smtClean="0"/>
              <a:t>, in a </a:t>
            </a:r>
            <a:r>
              <a:rPr lang="it-IT" sz="1400" dirty="0" err="1" smtClean="0"/>
              <a:t>religious</a:t>
            </a:r>
            <a:r>
              <a:rPr lang="it-IT" sz="1400" dirty="0" smtClean="0"/>
              <a:t> and </a:t>
            </a:r>
            <a:r>
              <a:rPr lang="it-IT" sz="1400" dirty="0" err="1" smtClean="0"/>
              <a:t>working</a:t>
            </a:r>
            <a:r>
              <a:rPr lang="it-IT" sz="1400" dirty="0" smtClean="0"/>
              <a:t> </a:t>
            </a:r>
            <a:r>
              <a:rPr lang="it-IT" sz="1400" dirty="0" err="1" smtClean="0"/>
              <a:t>perspective</a:t>
            </a:r>
            <a:r>
              <a:rPr lang="it-IT" sz="1400" dirty="0" smtClean="0"/>
              <a:t>. </a:t>
            </a:r>
          </a:p>
          <a:p>
            <a:endParaRPr lang="it-IT" sz="1400" dirty="0" smtClean="0"/>
          </a:p>
          <a:p>
            <a:r>
              <a:rPr lang="it-IT" sz="1400" dirty="0" err="1" smtClean="0"/>
              <a:t>Generally</a:t>
            </a:r>
            <a:r>
              <a:rPr lang="it-IT" sz="1400" dirty="0" smtClean="0"/>
              <a:t>, I can </a:t>
            </a:r>
            <a:r>
              <a:rPr lang="it-IT" sz="1400" dirty="0" err="1" smtClean="0"/>
              <a:t>say</a:t>
            </a:r>
            <a:r>
              <a:rPr lang="it-IT" sz="1400" dirty="0" smtClean="0"/>
              <a:t> </a:t>
            </a:r>
            <a:r>
              <a:rPr lang="it-IT" sz="1400" dirty="0" err="1" smtClean="0"/>
              <a:t>that</a:t>
            </a:r>
            <a:r>
              <a:rPr lang="it-IT" sz="1400" dirty="0" smtClean="0"/>
              <a:t> </a:t>
            </a:r>
            <a:r>
              <a:rPr lang="it-IT" sz="1400" dirty="0" err="1" smtClean="0"/>
              <a:t>religious</a:t>
            </a:r>
            <a:r>
              <a:rPr lang="it-IT" sz="1400" dirty="0" smtClean="0"/>
              <a:t> and cultural </a:t>
            </a:r>
            <a:r>
              <a:rPr lang="it-IT" sz="1400" dirty="0" err="1" smtClean="0"/>
              <a:t>human</a:t>
            </a:r>
            <a:r>
              <a:rPr lang="it-IT" sz="1400" dirty="0" smtClean="0"/>
              <a:t> </a:t>
            </a:r>
            <a:r>
              <a:rPr lang="it-IT" sz="1400" dirty="0" err="1" smtClean="0"/>
              <a:t>Rights</a:t>
            </a:r>
            <a:r>
              <a:rPr lang="it-IT" sz="1400" dirty="0" smtClean="0"/>
              <a:t> are </a:t>
            </a:r>
            <a:r>
              <a:rPr lang="it-IT" sz="1400" dirty="0" err="1" smtClean="0"/>
              <a:t>often</a:t>
            </a:r>
            <a:r>
              <a:rPr lang="it-IT" sz="1400" dirty="0" smtClean="0"/>
              <a:t> </a:t>
            </a:r>
            <a:r>
              <a:rPr lang="it-IT" sz="1400" dirty="0" err="1" smtClean="0"/>
              <a:t>violated</a:t>
            </a:r>
            <a:r>
              <a:rPr lang="it-IT" sz="1400" dirty="0" smtClean="0"/>
              <a:t> in the </a:t>
            </a:r>
            <a:r>
              <a:rPr lang="it-IT" sz="1400" dirty="0" err="1" smtClean="0"/>
              <a:t>collision</a:t>
            </a:r>
            <a:r>
              <a:rPr lang="it-IT" sz="1400" dirty="0" smtClean="0"/>
              <a:t> </a:t>
            </a:r>
            <a:r>
              <a:rPr lang="it-IT" sz="1400" dirty="0" err="1" smtClean="0"/>
              <a:t>between</a:t>
            </a:r>
            <a:r>
              <a:rPr lang="it-IT" sz="1400" dirty="0" smtClean="0"/>
              <a:t> Western and </a:t>
            </a:r>
            <a:r>
              <a:rPr lang="it-IT" sz="1400" dirty="0" err="1" smtClean="0"/>
              <a:t>Eastern</a:t>
            </a:r>
            <a:r>
              <a:rPr lang="it-IT" sz="1400" dirty="0" smtClean="0"/>
              <a:t> </a:t>
            </a:r>
            <a:r>
              <a:rPr lang="it-IT" sz="1400" dirty="0" err="1" smtClean="0"/>
              <a:t>worlds</a:t>
            </a:r>
            <a:r>
              <a:rPr lang="it-IT" sz="1400" dirty="0" smtClean="0"/>
              <a:t>, </a:t>
            </a:r>
            <a:r>
              <a:rPr lang="it-IT" sz="1400" dirty="0" err="1" smtClean="0"/>
              <a:t>as</a:t>
            </a:r>
            <a:r>
              <a:rPr lang="it-IT" sz="1400" dirty="0" smtClean="0"/>
              <a:t> I </a:t>
            </a:r>
            <a:r>
              <a:rPr lang="it-IT" sz="1400" dirty="0" err="1" smtClean="0"/>
              <a:t>red</a:t>
            </a:r>
            <a:r>
              <a:rPr lang="it-IT" sz="1400" dirty="0" smtClean="0"/>
              <a:t> in “The </a:t>
            </a:r>
            <a:r>
              <a:rPr lang="it-IT" sz="1400" dirty="0" err="1" smtClean="0"/>
              <a:t>Reluctant</a:t>
            </a:r>
            <a:r>
              <a:rPr lang="it-IT" sz="1400" dirty="0" smtClean="0"/>
              <a:t> </a:t>
            </a:r>
            <a:r>
              <a:rPr lang="it-IT" sz="1400" dirty="0" err="1" smtClean="0"/>
              <a:t>Fundamentalist</a:t>
            </a:r>
            <a:r>
              <a:rPr lang="it-IT" sz="1400" dirty="0" smtClean="0"/>
              <a:t>” and in </a:t>
            </a:r>
            <a:r>
              <a:rPr lang="it-IT" sz="1400" dirty="0" err="1" smtClean="0"/>
              <a:t>Salman</a:t>
            </a:r>
            <a:r>
              <a:rPr lang="it-IT" sz="1400" dirty="0" smtClean="0"/>
              <a:t> Rushdie’s </a:t>
            </a:r>
            <a:r>
              <a:rPr lang="it-IT" sz="1400" dirty="0" err="1" smtClean="0"/>
              <a:t>extract</a:t>
            </a:r>
            <a:r>
              <a:rPr lang="it-IT" sz="1400" dirty="0" smtClean="0"/>
              <a:t> </a:t>
            </a:r>
            <a:r>
              <a:rPr lang="it-IT" sz="1400" dirty="0" err="1" smtClean="0"/>
              <a:t>from</a:t>
            </a:r>
            <a:r>
              <a:rPr lang="it-IT" sz="1400" dirty="0" smtClean="0"/>
              <a:t> </a:t>
            </a:r>
            <a:r>
              <a:rPr lang="it-IT" sz="1400" dirty="0" err="1" smtClean="0"/>
              <a:t>his</a:t>
            </a:r>
            <a:r>
              <a:rPr lang="it-IT" sz="1400" dirty="0" smtClean="0"/>
              <a:t> </a:t>
            </a:r>
            <a:r>
              <a:rPr lang="it-IT" sz="1400" dirty="0" err="1" smtClean="0"/>
              <a:t>Novel</a:t>
            </a:r>
            <a:r>
              <a:rPr lang="it-IT" sz="1400" dirty="0" smtClean="0"/>
              <a:t> “</a:t>
            </a:r>
            <a:r>
              <a:rPr lang="it-IT" sz="1400" dirty="0" err="1" smtClean="0"/>
              <a:t>Shame</a:t>
            </a:r>
            <a:r>
              <a:rPr lang="it-IT" sz="1400" dirty="0" smtClean="0"/>
              <a:t>”. </a:t>
            </a:r>
          </a:p>
          <a:p>
            <a:endParaRPr lang="it-IT" sz="1400" dirty="0" smtClean="0"/>
          </a:p>
          <a:p>
            <a:r>
              <a:rPr lang="it-IT" sz="1400" dirty="0" err="1" smtClean="0"/>
              <a:t>Moving</a:t>
            </a:r>
            <a:r>
              <a:rPr lang="it-IT" sz="1400" dirty="0" smtClean="0"/>
              <a:t> on </a:t>
            </a:r>
            <a:r>
              <a:rPr lang="it-IT" sz="1400" dirty="0" err="1" smtClean="0"/>
              <a:t>to</a:t>
            </a:r>
            <a:r>
              <a:rPr lang="it-IT" sz="1400" dirty="0" smtClean="0"/>
              <a:t> Dickens, and Keys’ </a:t>
            </a:r>
            <a:r>
              <a:rPr lang="it-IT" sz="1400" dirty="0" err="1" smtClean="0"/>
              <a:t>article</a:t>
            </a:r>
            <a:r>
              <a:rPr lang="it-IT" sz="1400" dirty="0" smtClean="0"/>
              <a:t>, </a:t>
            </a:r>
            <a:r>
              <a:rPr lang="it-IT" sz="1400" dirty="0" err="1" smtClean="0"/>
              <a:t>it</a:t>
            </a:r>
            <a:r>
              <a:rPr lang="it-IT" sz="1400" dirty="0" smtClean="0"/>
              <a:t> </a:t>
            </a:r>
            <a:r>
              <a:rPr lang="it-IT" sz="1400" dirty="0" err="1" smtClean="0"/>
              <a:t>is</a:t>
            </a:r>
            <a:r>
              <a:rPr lang="it-IT" sz="1400" dirty="0" smtClean="0"/>
              <a:t> </a:t>
            </a:r>
            <a:r>
              <a:rPr lang="it-IT" sz="1400" dirty="0" err="1" smtClean="0"/>
              <a:t>possible</a:t>
            </a:r>
            <a:r>
              <a:rPr lang="it-IT" sz="1400" dirty="0" smtClean="0"/>
              <a:t> </a:t>
            </a:r>
            <a:r>
              <a:rPr lang="it-IT" sz="1400" dirty="0" err="1" smtClean="0"/>
              <a:t>to</a:t>
            </a:r>
            <a:r>
              <a:rPr lang="it-IT" sz="1400" dirty="0" smtClean="0"/>
              <a:t> create a </a:t>
            </a:r>
            <a:r>
              <a:rPr lang="it-IT" sz="1400" dirty="0" err="1" smtClean="0"/>
              <a:t>parallelism</a:t>
            </a:r>
            <a:r>
              <a:rPr lang="it-IT" sz="1400" dirty="0" smtClean="0"/>
              <a:t> </a:t>
            </a:r>
            <a:r>
              <a:rPr lang="it-IT" sz="1400" dirty="0" err="1" smtClean="0"/>
              <a:t>between</a:t>
            </a:r>
            <a:r>
              <a:rPr lang="it-IT" sz="1400" dirty="0" smtClean="0"/>
              <a:t> the </a:t>
            </a:r>
            <a:r>
              <a:rPr lang="it-IT" sz="1400" dirty="0" err="1" smtClean="0"/>
              <a:t>two</a:t>
            </a:r>
            <a:r>
              <a:rPr lang="it-IT" sz="1400" dirty="0" smtClean="0"/>
              <a:t> </a:t>
            </a:r>
            <a:r>
              <a:rPr lang="it-IT" sz="1400" dirty="0" err="1" smtClean="0"/>
              <a:t>texts</a:t>
            </a:r>
            <a:r>
              <a:rPr lang="it-IT" sz="1400" dirty="0" smtClean="0"/>
              <a:t>, </a:t>
            </a:r>
            <a:r>
              <a:rPr lang="it-IT" sz="1400" dirty="0" err="1" smtClean="0"/>
              <a:t>both</a:t>
            </a:r>
            <a:r>
              <a:rPr lang="it-IT" sz="1400" dirty="0" smtClean="0"/>
              <a:t> </a:t>
            </a:r>
            <a:r>
              <a:rPr lang="it-IT" sz="1400" dirty="0" err="1" smtClean="0"/>
              <a:t>dealing</a:t>
            </a:r>
            <a:r>
              <a:rPr lang="it-IT" sz="1400" dirty="0" smtClean="0"/>
              <a:t> </a:t>
            </a:r>
            <a:r>
              <a:rPr lang="it-IT" sz="1400" dirty="0" err="1" smtClean="0"/>
              <a:t>with</a:t>
            </a:r>
            <a:r>
              <a:rPr lang="it-IT" sz="1400" dirty="0" smtClean="0"/>
              <a:t> the </a:t>
            </a:r>
            <a:r>
              <a:rPr lang="it-IT" sz="1400" dirty="0" err="1" smtClean="0"/>
              <a:t>theme</a:t>
            </a:r>
            <a:r>
              <a:rPr lang="it-IT" sz="1400" dirty="0" smtClean="0"/>
              <a:t> </a:t>
            </a:r>
            <a:r>
              <a:rPr lang="it-IT" sz="1400" dirty="0" err="1" smtClean="0"/>
              <a:t>of</a:t>
            </a:r>
            <a:r>
              <a:rPr lang="it-IT" sz="1400" dirty="0" smtClean="0"/>
              <a:t> </a:t>
            </a:r>
            <a:r>
              <a:rPr lang="it-IT" sz="1400" dirty="0" err="1" smtClean="0"/>
              <a:t>Children</a:t>
            </a:r>
            <a:r>
              <a:rPr lang="it-IT" sz="1400" dirty="0" smtClean="0"/>
              <a:t>’s </a:t>
            </a:r>
            <a:r>
              <a:rPr lang="it-IT" sz="1400" dirty="0" err="1" smtClean="0"/>
              <a:t>exploitation</a:t>
            </a:r>
            <a:r>
              <a:rPr lang="it-IT" sz="1400" dirty="0" smtClean="0"/>
              <a:t> at the </a:t>
            </a:r>
            <a:r>
              <a:rPr lang="it-IT" sz="1400" dirty="0" err="1" smtClean="0"/>
              <a:t>age</a:t>
            </a:r>
            <a:r>
              <a:rPr lang="it-IT" sz="1400" dirty="0" smtClean="0"/>
              <a:t> </a:t>
            </a:r>
            <a:r>
              <a:rPr lang="it-IT" sz="1400" dirty="0" err="1" smtClean="0"/>
              <a:t>of</a:t>
            </a:r>
            <a:r>
              <a:rPr lang="it-IT" sz="1400" dirty="0" smtClean="0"/>
              <a:t> the Industrial </a:t>
            </a:r>
            <a:r>
              <a:rPr lang="it-IT" sz="1400" dirty="0" err="1" smtClean="0"/>
              <a:t>Revolution</a:t>
            </a:r>
            <a:r>
              <a:rPr lang="it-IT" sz="1400" dirty="0" smtClean="0"/>
              <a:t>, </a:t>
            </a:r>
            <a:r>
              <a:rPr lang="it-IT" sz="1400" dirty="0" err="1" smtClean="0"/>
              <a:t>but</a:t>
            </a:r>
            <a:r>
              <a:rPr lang="it-IT" sz="1400" dirty="0" smtClean="0"/>
              <a:t> </a:t>
            </a:r>
            <a:r>
              <a:rPr lang="it-IT" sz="1400" dirty="0" err="1" smtClean="0"/>
              <a:t>becoming</a:t>
            </a:r>
            <a:r>
              <a:rPr lang="it-IT" sz="1400" dirty="0" smtClean="0"/>
              <a:t> common </a:t>
            </a:r>
            <a:r>
              <a:rPr lang="it-IT" sz="1400" dirty="0" err="1" smtClean="0"/>
              <a:t>also</a:t>
            </a:r>
            <a:r>
              <a:rPr lang="it-IT" sz="1400" dirty="0" smtClean="0"/>
              <a:t> </a:t>
            </a:r>
            <a:r>
              <a:rPr lang="it-IT" sz="1400" dirty="0" err="1" smtClean="0"/>
              <a:t>Nowadays</a:t>
            </a:r>
            <a:r>
              <a:rPr lang="it-IT" sz="1400" dirty="0" smtClean="0"/>
              <a:t>, </a:t>
            </a:r>
            <a:r>
              <a:rPr lang="it-IT" sz="1400" dirty="0" err="1" smtClean="0"/>
              <a:t>especially</a:t>
            </a:r>
            <a:r>
              <a:rPr lang="it-IT" sz="1400" dirty="0" smtClean="0"/>
              <a:t> in </a:t>
            </a:r>
            <a:r>
              <a:rPr lang="it-IT" sz="1400" dirty="0" err="1" smtClean="0"/>
              <a:t>Countries</a:t>
            </a:r>
            <a:r>
              <a:rPr lang="it-IT" sz="1400" dirty="0" smtClean="0"/>
              <a:t> </a:t>
            </a:r>
            <a:r>
              <a:rPr lang="it-IT" sz="1400" dirty="0" err="1" smtClean="0"/>
              <a:t>of</a:t>
            </a:r>
            <a:r>
              <a:rPr lang="it-IT" sz="1400" dirty="0" smtClean="0"/>
              <a:t> the </a:t>
            </a:r>
            <a:r>
              <a:rPr lang="it-IT" sz="1400" dirty="0" err="1" smtClean="0"/>
              <a:t>south-east</a:t>
            </a:r>
            <a:r>
              <a:rPr lang="it-IT" sz="1400" dirty="0" smtClean="0"/>
              <a:t> Asia </a:t>
            </a:r>
            <a:r>
              <a:rPr lang="it-IT" sz="1400" dirty="0" err="1" smtClean="0"/>
              <a:t>such</a:t>
            </a:r>
            <a:r>
              <a:rPr lang="it-IT" sz="1400" dirty="0" smtClean="0"/>
              <a:t> </a:t>
            </a:r>
            <a:r>
              <a:rPr lang="it-IT" sz="1400" dirty="0" err="1" smtClean="0"/>
              <a:t>as</a:t>
            </a:r>
            <a:r>
              <a:rPr lang="it-IT" sz="1400" dirty="0" smtClean="0"/>
              <a:t> Vietnam and </a:t>
            </a:r>
            <a:r>
              <a:rPr lang="it-IT" sz="1400" dirty="0" err="1" smtClean="0"/>
              <a:t>Hong-Kong</a:t>
            </a:r>
            <a:r>
              <a:rPr lang="it-IT" sz="1400" dirty="0" smtClean="0"/>
              <a:t>. </a:t>
            </a:r>
            <a:endParaRPr lang="it-IT" sz="1400" dirty="0"/>
          </a:p>
        </p:txBody>
      </p:sp>
      <p:sp>
        <p:nvSpPr>
          <p:cNvPr id="4" name="Segnaposto numero diapositiva 3"/>
          <p:cNvSpPr>
            <a:spLocks noGrp="1"/>
          </p:cNvSpPr>
          <p:nvPr>
            <p:ph type="sldNum" sz="quarter" idx="15"/>
          </p:nvPr>
        </p:nvSpPr>
        <p:spPr/>
        <p:txBody>
          <a:bodyPr/>
          <a:lstStyle/>
          <a:p>
            <a:fld id="{E32EDFED-80E0-4E27-924F-67A91BAC16DD}" type="slidenum">
              <a:rPr lang="it-IT" smtClean="0"/>
              <a:pPr/>
              <a:t>10</a:t>
            </a:fld>
            <a:endParaRPr lang="it-IT"/>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260648"/>
            <a:ext cx="7467600" cy="580926"/>
          </a:xfrm>
        </p:spPr>
        <p:txBody>
          <a:bodyPr>
            <a:noAutofit/>
          </a:bodyPr>
          <a:lstStyle/>
          <a:p>
            <a:pPr algn="ctr"/>
            <a:r>
              <a:rPr lang="it-IT" sz="4400" dirty="0" smtClean="0"/>
              <a:t>SITOGRAPHY</a:t>
            </a:r>
            <a:endParaRPr lang="it-IT" sz="4400" dirty="0"/>
          </a:p>
        </p:txBody>
      </p:sp>
      <p:sp>
        <p:nvSpPr>
          <p:cNvPr id="3" name="Segnaposto contenuto 2"/>
          <p:cNvSpPr>
            <a:spLocks noGrp="1"/>
          </p:cNvSpPr>
          <p:nvPr>
            <p:ph sz="quarter" idx="1"/>
          </p:nvPr>
        </p:nvSpPr>
        <p:spPr>
          <a:xfrm>
            <a:off x="457200" y="980728"/>
            <a:ext cx="7467600" cy="5493224"/>
          </a:xfrm>
        </p:spPr>
        <p:txBody>
          <a:bodyPr/>
          <a:lstStyle/>
          <a:p>
            <a:r>
              <a:rPr lang="it-IT" sz="1800" dirty="0" smtClean="0"/>
              <a:t>In </a:t>
            </a:r>
            <a:r>
              <a:rPr lang="it-IT" sz="1800" dirty="0" err="1" smtClean="0"/>
              <a:t>order</a:t>
            </a:r>
            <a:r>
              <a:rPr lang="it-IT" sz="1800" dirty="0" smtClean="0"/>
              <a:t> </a:t>
            </a:r>
            <a:r>
              <a:rPr lang="it-IT" sz="1800" dirty="0" err="1" smtClean="0"/>
              <a:t>of</a:t>
            </a:r>
            <a:r>
              <a:rPr lang="it-IT" sz="1800" dirty="0" smtClean="0"/>
              <a:t> </a:t>
            </a:r>
            <a:r>
              <a:rPr lang="it-IT" sz="1800" dirty="0" err="1" smtClean="0"/>
              <a:t>appearance</a:t>
            </a:r>
            <a:r>
              <a:rPr lang="it-IT" sz="1800" dirty="0" smtClean="0"/>
              <a:t>:</a:t>
            </a:r>
          </a:p>
          <a:p>
            <a:endParaRPr lang="it-IT" sz="1400" dirty="0" smtClean="0"/>
          </a:p>
          <a:p>
            <a:r>
              <a:rPr lang="it-IT" sz="1600" dirty="0" smtClean="0">
                <a:solidFill>
                  <a:srgbClr val="00B050"/>
                </a:solidFill>
              </a:rPr>
              <a:t>www.un.org</a:t>
            </a:r>
          </a:p>
          <a:p>
            <a:endParaRPr lang="it-IT" sz="1600" dirty="0" smtClean="0">
              <a:solidFill>
                <a:srgbClr val="00B050"/>
              </a:solidFill>
            </a:endParaRPr>
          </a:p>
          <a:p>
            <a:r>
              <a:rPr lang="it-IT" sz="1600" dirty="0" smtClean="0">
                <a:solidFill>
                  <a:srgbClr val="00B050"/>
                </a:solidFill>
              </a:rPr>
              <a:t>www.marilenabeltramini.it</a:t>
            </a:r>
          </a:p>
          <a:p>
            <a:endParaRPr lang="it-IT" sz="1600" dirty="0" smtClean="0">
              <a:solidFill>
                <a:srgbClr val="00B050"/>
              </a:solidFill>
            </a:endParaRPr>
          </a:p>
          <a:p>
            <a:r>
              <a:rPr lang="it-IT" sz="1600" dirty="0" smtClean="0">
                <a:solidFill>
                  <a:srgbClr val="00B050"/>
                </a:solidFill>
              </a:rPr>
              <a:t>www.humanrights.com</a:t>
            </a:r>
          </a:p>
          <a:p>
            <a:endParaRPr lang="it-IT" sz="1600" dirty="0" smtClean="0">
              <a:solidFill>
                <a:srgbClr val="00B050"/>
              </a:solidFill>
            </a:endParaRPr>
          </a:p>
          <a:p>
            <a:r>
              <a:rPr lang="it-IT" sz="1600" dirty="0" smtClean="0">
                <a:solidFill>
                  <a:srgbClr val="00B050"/>
                </a:solidFill>
              </a:rPr>
              <a:t>www.integrazionemigranti.gov.it</a:t>
            </a:r>
          </a:p>
          <a:p>
            <a:endParaRPr lang="it-IT" sz="1600" dirty="0" smtClean="0">
              <a:solidFill>
                <a:srgbClr val="00B050"/>
              </a:solidFill>
            </a:endParaRPr>
          </a:p>
          <a:p>
            <a:r>
              <a:rPr lang="it-IT" sz="1600" dirty="0" err="1" smtClean="0">
                <a:solidFill>
                  <a:srgbClr val="00B050"/>
                </a:solidFill>
              </a:rPr>
              <a:t>it.wikipedia.org</a:t>
            </a:r>
            <a:endParaRPr lang="it-IT" sz="1600" dirty="0" smtClean="0">
              <a:solidFill>
                <a:srgbClr val="00B050"/>
              </a:solidFill>
            </a:endParaRPr>
          </a:p>
          <a:p>
            <a:endParaRPr lang="it-IT" sz="1600" dirty="0" smtClean="0">
              <a:solidFill>
                <a:srgbClr val="00B050"/>
              </a:solidFill>
            </a:endParaRPr>
          </a:p>
          <a:p>
            <a:endParaRPr lang="it-IT" sz="1600" dirty="0" smtClean="0">
              <a:solidFill>
                <a:srgbClr val="00B050"/>
              </a:solidFill>
            </a:endParaRPr>
          </a:p>
          <a:p>
            <a:endParaRPr lang="it-IT" sz="1600" dirty="0" smtClean="0">
              <a:solidFill>
                <a:srgbClr val="00B050"/>
              </a:solidFill>
            </a:endParaRPr>
          </a:p>
          <a:p>
            <a:endParaRPr lang="it-IT" sz="1600" dirty="0" smtClean="0">
              <a:solidFill>
                <a:srgbClr val="00B050"/>
              </a:solidFill>
            </a:endParaRPr>
          </a:p>
          <a:p>
            <a:endParaRPr lang="it-IT" dirty="0" smtClean="0">
              <a:solidFill>
                <a:srgbClr val="0070C0"/>
              </a:solidFill>
            </a:endParaRPr>
          </a:p>
          <a:p>
            <a:endParaRPr lang="it-IT" dirty="0" smtClean="0"/>
          </a:p>
          <a:p>
            <a:endParaRPr lang="it-IT" dirty="0" smtClean="0"/>
          </a:p>
          <a:p>
            <a:endParaRPr lang="it-IT" dirty="0"/>
          </a:p>
        </p:txBody>
      </p:sp>
      <p:sp>
        <p:nvSpPr>
          <p:cNvPr id="4" name="Segnaposto numero diapositiva 3"/>
          <p:cNvSpPr>
            <a:spLocks noGrp="1"/>
          </p:cNvSpPr>
          <p:nvPr>
            <p:ph type="sldNum" sz="quarter" idx="15"/>
          </p:nvPr>
        </p:nvSpPr>
        <p:spPr/>
        <p:txBody>
          <a:bodyPr/>
          <a:lstStyle/>
          <a:p>
            <a:fld id="{E32EDFED-80E0-4E27-924F-67A91BAC16DD}" type="slidenum">
              <a:rPr lang="it-IT" smtClean="0"/>
              <a:pPr/>
              <a:t>11</a:t>
            </a:fld>
            <a:endParaRPr lang="it-IT"/>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16632"/>
            <a:ext cx="7467600" cy="1143000"/>
          </a:xfrm>
        </p:spPr>
        <p:txBody>
          <a:bodyPr>
            <a:normAutofit/>
          </a:bodyPr>
          <a:lstStyle/>
          <a:p>
            <a:pPr algn="ctr"/>
            <a:r>
              <a:rPr lang="it-IT" sz="5400" dirty="0" err="1" smtClean="0"/>
              <a:t>Table</a:t>
            </a:r>
            <a:r>
              <a:rPr lang="it-IT" sz="5400" dirty="0" smtClean="0"/>
              <a:t> </a:t>
            </a:r>
            <a:r>
              <a:rPr lang="it-IT" sz="5400" dirty="0" err="1" smtClean="0"/>
              <a:t>of</a:t>
            </a:r>
            <a:r>
              <a:rPr lang="it-IT" sz="5400" dirty="0" smtClean="0"/>
              <a:t> </a:t>
            </a:r>
            <a:r>
              <a:rPr lang="it-IT" sz="5400" dirty="0" err="1" smtClean="0"/>
              <a:t>contents</a:t>
            </a:r>
            <a:endParaRPr lang="it-IT" sz="5400" dirty="0"/>
          </a:p>
        </p:txBody>
      </p:sp>
      <p:sp>
        <p:nvSpPr>
          <p:cNvPr id="3" name="Segnaposto contenuto 2"/>
          <p:cNvSpPr>
            <a:spLocks noGrp="1"/>
          </p:cNvSpPr>
          <p:nvPr>
            <p:ph sz="quarter" idx="1"/>
          </p:nvPr>
        </p:nvSpPr>
        <p:spPr/>
        <p:txBody>
          <a:bodyPr>
            <a:normAutofit lnSpcReduction="10000"/>
          </a:bodyPr>
          <a:lstStyle/>
          <a:p>
            <a:r>
              <a:rPr lang="it-IT" dirty="0" err="1" smtClean="0"/>
              <a:t>Declaration</a:t>
            </a:r>
            <a:r>
              <a:rPr lang="it-IT" dirty="0" smtClean="0"/>
              <a:t> </a:t>
            </a:r>
            <a:r>
              <a:rPr lang="it-IT" dirty="0" err="1" smtClean="0"/>
              <a:t>of</a:t>
            </a:r>
            <a:r>
              <a:rPr lang="it-IT" dirty="0" smtClean="0"/>
              <a:t> </a:t>
            </a:r>
            <a:r>
              <a:rPr lang="it-IT" dirty="0" err="1" smtClean="0"/>
              <a:t>Intention</a:t>
            </a:r>
            <a:endParaRPr lang="it-IT" dirty="0" smtClean="0"/>
          </a:p>
          <a:p>
            <a:endParaRPr lang="it-IT" dirty="0" smtClean="0"/>
          </a:p>
          <a:p>
            <a:r>
              <a:rPr lang="it-IT" dirty="0" err="1" smtClean="0"/>
              <a:t>What</a:t>
            </a:r>
            <a:r>
              <a:rPr lang="it-IT" dirty="0" smtClean="0"/>
              <a:t> </a:t>
            </a:r>
            <a:r>
              <a:rPr lang="it-IT" dirty="0" err="1" smtClean="0"/>
              <a:t>is</a:t>
            </a:r>
            <a:r>
              <a:rPr lang="it-IT" dirty="0" smtClean="0"/>
              <a:t> a </a:t>
            </a:r>
            <a:r>
              <a:rPr lang="it-IT" dirty="0" err="1" smtClean="0"/>
              <a:t>Human</a:t>
            </a:r>
            <a:r>
              <a:rPr lang="it-IT" dirty="0" smtClean="0"/>
              <a:t> Right?</a:t>
            </a:r>
          </a:p>
          <a:p>
            <a:endParaRPr lang="it-IT" dirty="0" smtClean="0"/>
          </a:p>
          <a:p>
            <a:r>
              <a:rPr lang="it-IT" dirty="0" err="1" smtClean="0"/>
              <a:t>Historical</a:t>
            </a:r>
            <a:r>
              <a:rPr lang="it-IT" dirty="0" smtClean="0"/>
              <a:t> </a:t>
            </a:r>
            <a:r>
              <a:rPr lang="it-IT" dirty="0" err="1" smtClean="0"/>
              <a:t>phases</a:t>
            </a:r>
            <a:r>
              <a:rPr lang="it-IT" dirty="0" smtClean="0"/>
              <a:t> </a:t>
            </a:r>
            <a:r>
              <a:rPr lang="it-IT" dirty="0" err="1" smtClean="0"/>
              <a:t>of</a:t>
            </a:r>
            <a:r>
              <a:rPr lang="it-IT" dirty="0" smtClean="0"/>
              <a:t> </a:t>
            </a:r>
            <a:r>
              <a:rPr lang="it-IT" dirty="0" err="1" smtClean="0"/>
              <a:t>Human</a:t>
            </a:r>
            <a:r>
              <a:rPr lang="it-IT" dirty="0" smtClean="0"/>
              <a:t> </a:t>
            </a:r>
            <a:r>
              <a:rPr lang="it-IT" dirty="0" err="1" smtClean="0"/>
              <a:t>Rights</a:t>
            </a:r>
            <a:r>
              <a:rPr lang="it-IT" dirty="0" smtClean="0"/>
              <a:t>’</a:t>
            </a:r>
            <a:r>
              <a:rPr lang="it-IT" dirty="0" err="1" smtClean="0"/>
              <a:t>evolution</a:t>
            </a:r>
            <a:endParaRPr lang="it-IT" dirty="0" smtClean="0"/>
          </a:p>
          <a:p>
            <a:endParaRPr lang="it-IT" dirty="0" smtClean="0"/>
          </a:p>
          <a:p>
            <a:r>
              <a:rPr lang="it-IT" dirty="0" err="1" smtClean="0"/>
              <a:t>What</a:t>
            </a:r>
            <a:r>
              <a:rPr lang="it-IT" dirty="0" smtClean="0"/>
              <a:t> </a:t>
            </a:r>
            <a:r>
              <a:rPr lang="it-IT" dirty="0" err="1" smtClean="0"/>
              <a:t>is</a:t>
            </a:r>
            <a:r>
              <a:rPr lang="it-IT" dirty="0" smtClean="0"/>
              <a:t> a </a:t>
            </a:r>
            <a:r>
              <a:rPr lang="it-IT" dirty="0" err="1" smtClean="0"/>
              <a:t>Human</a:t>
            </a:r>
            <a:r>
              <a:rPr lang="it-IT" dirty="0" smtClean="0"/>
              <a:t> Right </a:t>
            </a:r>
            <a:r>
              <a:rPr lang="it-IT" dirty="0" err="1" smtClean="0"/>
              <a:t>violation</a:t>
            </a:r>
            <a:r>
              <a:rPr lang="it-IT" dirty="0" smtClean="0"/>
              <a:t>?</a:t>
            </a:r>
          </a:p>
          <a:p>
            <a:endParaRPr lang="it-IT" dirty="0" smtClean="0"/>
          </a:p>
          <a:p>
            <a:r>
              <a:rPr lang="it-IT" dirty="0" err="1" smtClean="0"/>
              <a:t>Human</a:t>
            </a:r>
            <a:r>
              <a:rPr lang="it-IT" dirty="0" smtClean="0"/>
              <a:t> </a:t>
            </a:r>
            <a:r>
              <a:rPr lang="it-IT" dirty="0" err="1" smtClean="0"/>
              <a:t>Rights</a:t>
            </a:r>
            <a:r>
              <a:rPr lang="it-IT" dirty="0" smtClean="0"/>
              <a:t> in the </a:t>
            </a:r>
            <a:r>
              <a:rPr lang="it-IT" dirty="0" err="1" smtClean="0"/>
              <a:t>Italian</a:t>
            </a:r>
            <a:r>
              <a:rPr lang="it-IT" dirty="0" smtClean="0"/>
              <a:t> </a:t>
            </a:r>
            <a:r>
              <a:rPr lang="it-IT" dirty="0" err="1" smtClean="0"/>
              <a:t>Constitution</a:t>
            </a:r>
            <a:endParaRPr lang="it-IT" dirty="0" smtClean="0"/>
          </a:p>
          <a:p>
            <a:endParaRPr lang="it-IT" dirty="0" smtClean="0"/>
          </a:p>
          <a:p>
            <a:r>
              <a:rPr lang="it-IT" dirty="0" err="1" smtClean="0"/>
              <a:t>Connections</a:t>
            </a:r>
            <a:r>
              <a:rPr lang="it-IT" dirty="0" smtClean="0"/>
              <a:t> </a:t>
            </a:r>
            <a:r>
              <a:rPr lang="it-IT" dirty="0" err="1" smtClean="0"/>
              <a:t>between</a:t>
            </a:r>
            <a:r>
              <a:rPr lang="it-IT" dirty="0" smtClean="0"/>
              <a:t> </a:t>
            </a:r>
            <a:r>
              <a:rPr lang="it-IT" dirty="0" err="1" smtClean="0"/>
              <a:t>Human</a:t>
            </a:r>
            <a:r>
              <a:rPr lang="it-IT" dirty="0" smtClean="0"/>
              <a:t> </a:t>
            </a:r>
            <a:r>
              <a:rPr lang="it-IT" dirty="0" err="1" smtClean="0"/>
              <a:t>Rights</a:t>
            </a:r>
            <a:r>
              <a:rPr lang="it-IT" dirty="0" smtClean="0"/>
              <a:t> and the </a:t>
            </a:r>
            <a:r>
              <a:rPr lang="it-IT" dirty="0" err="1" smtClean="0"/>
              <a:t>texts</a:t>
            </a:r>
            <a:r>
              <a:rPr lang="it-IT" dirty="0" smtClean="0"/>
              <a:t> </a:t>
            </a:r>
            <a:r>
              <a:rPr lang="it-IT" dirty="0" err="1" smtClean="0"/>
              <a:t>we</a:t>
            </a:r>
            <a:r>
              <a:rPr lang="it-IT" dirty="0" smtClean="0"/>
              <a:t> </a:t>
            </a:r>
            <a:r>
              <a:rPr lang="it-IT" dirty="0" err="1" smtClean="0"/>
              <a:t>analyzed</a:t>
            </a:r>
            <a:r>
              <a:rPr lang="it-IT" dirty="0" smtClean="0"/>
              <a:t> in </a:t>
            </a:r>
            <a:r>
              <a:rPr lang="it-IT" dirty="0" err="1" smtClean="0"/>
              <a:t>class</a:t>
            </a:r>
            <a:endParaRPr lang="it-IT" dirty="0" smtClean="0"/>
          </a:p>
          <a:p>
            <a:endParaRPr lang="it-IT" dirty="0" smtClean="0"/>
          </a:p>
          <a:p>
            <a:endParaRPr lang="it-IT" dirty="0"/>
          </a:p>
        </p:txBody>
      </p:sp>
      <p:sp>
        <p:nvSpPr>
          <p:cNvPr id="4" name="Segnaposto numero diapositiva 3"/>
          <p:cNvSpPr>
            <a:spLocks noGrp="1"/>
          </p:cNvSpPr>
          <p:nvPr>
            <p:ph type="sldNum" sz="quarter" idx="15"/>
          </p:nvPr>
        </p:nvSpPr>
        <p:spPr/>
        <p:txBody>
          <a:bodyPr/>
          <a:lstStyle/>
          <a:p>
            <a:fld id="{E32EDFED-80E0-4E27-924F-67A91BAC16DD}" type="slidenum">
              <a:rPr lang="it-IT" smtClean="0"/>
              <a:pPr/>
              <a:t>2</a:t>
            </a:fld>
            <a:endParaRPr lang="it-IT"/>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55576" y="260648"/>
            <a:ext cx="7467600" cy="1143000"/>
          </a:xfrm>
        </p:spPr>
        <p:txBody>
          <a:bodyPr/>
          <a:lstStyle/>
          <a:p>
            <a:pPr algn="ctr"/>
            <a:r>
              <a:rPr lang="it-IT" dirty="0" err="1" smtClean="0"/>
              <a:t>Declaration</a:t>
            </a:r>
            <a:r>
              <a:rPr lang="it-IT" dirty="0" smtClean="0"/>
              <a:t> </a:t>
            </a:r>
            <a:r>
              <a:rPr lang="it-IT" dirty="0" err="1" smtClean="0"/>
              <a:t>of</a:t>
            </a:r>
            <a:r>
              <a:rPr lang="it-IT" dirty="0" smtClean="0"/>
              <a:t> </a:t>
            </a:r>
            <a:r>
              <a:rPr lang="it-IT" dirty="0" err="1" smtClean="0"/>
              <a:t>intention</a:t>
            </a:r>
            <a:endParaRPr lang="it-IT" dirty="0"/>
          </a:p>
        </p:txBody>
      </p:sp>
      <p:sp>
        <p:nvSpPr>
          <p:cNvPr id="3" name="Segnaposto contenuto 2"/>
          <p:cNvSpPr>
            <a:spLocks noGrp="1"/>
          </p:cNvSpPr>
          <p:nvPr>
            <p:ph sz="quarter" idx="1"/>
          </p:nvPr>
        </p:nvSpPr>
        <p:spPr/>
        <p:txBody>
          <a:bodyPr>
            <a:normAutofit/>
          </a:bodyPr>
          <a:lstStyle/>
          <a:p>
            <a:endParaRPr lang="it-IT" dirty="0" smtClean="0"/>
          </a:p>
          <a:p>
            <a:r>
              <a:rPr lang="it-IT" dirty="0" err="1" smtClean="0"/>
              <a:t>This</a:t>
            </a:r>
            <a:r>
              <a:rPr lang="it-IT" dirty="0" smtClean="0"/>
              <a:t> </a:t>
            </a:r>
            <a:r>
              <a:rPr lang="it-IT" dirty="0" err="1" smtClean="0"/>
              <a:t>Power</a:t>
            </a:r>
            <a:r>
              <a:rPr lang="it-IT" dirty="0" smtClean="0"/>
              <a:t> Point </a:t>
            </a:r>
            <a:r>
              <a:rPr lang="it-IT" dirty="0" err="1" smtClean="0"/>
              <a:t>presentation</a:t>
            </a:r>
            <a:r>
              <a:rPr lang="it-IT" dirty="0" smtClean="0"/>
              <a:t> </a:t>
            </a:r>
            <a:r>
              <a:rPr lang="it-IT" dirty="0" err="1" smtClean="0"/>
              <a:t>has</a:t>
            </a:r>
            <a:r>
              <a:rPr lang="it-IT" dirty="0" smtClean="0"/>
              <a:t> the </a:t>
            </a:r>
            <a:r>
              <a:rPr lang="it-IT" dirty="0" err="1" smtClean="0"/>
              <a:t>aim</a:t>
            </a:r>
            <a:r>
              <a:rPr lang="it-IT" dirty="0" smtClean="0"/>
              <a:t> </a:t>
            </a:r>
            <a:r>
              <a:rPr lang="it-IT" dirty="0" err="1" smtClean="0"/>
              <a:t>to</a:t>
            </a:r>
            <a:r>
              <a:rPr lang="it-IT" dirty="0" smtClean="0"/>
              <a:t> </a:t>
            </a:r>
            <a:r>
              <a:rPr lang="it-IT" dirty="0" err="1" smtClean="0"/>
              <a:t>develop</a:t>
            </a:r>
            <a:r>
              <a:rPr lang="it-IT" dirty="0" smtClean="0"/>
              <a:t> </a:t>
            </a:r>
            <a:r>
              <a:rPr lang="it-IT" dirty="0" err="1" smtClean="0"/>
              <a:t>an</a:t>
            </a:r>
            <a:r>
              <a:rPr lang="it-IT" dirty="0" smtClean="0"/>
              <a:t> </a:t>
            </a:r>
            <a:r>
              <a:rPr lang="it-IT" dirty="0" err="1" smtClean="0"/>
              <a:t>individual</a:t>
            </a:r>
            <a:r>
              <a:rPr lang="it-IT" dirty="0" smtClean="0"/>
              <a:t> </a:t>
            </a:r>
            <a:r>
              <a:rPr lang="it-IT" dirty="0" err="1" smtClean="0"/>
              <a:t>path</a:t>
            </a:r>
            <a:r>
              <a:rPr lang="it-IT" dirty="0" smtClean="0"/>
              <a:t> </a:t>
            </a:r>
            <a:r>
              <a:rPr lang="it-IT" dirty="0" err="1" smtClean="0"/>
              <a:t>about</a:t>
            </a:r>
            <a:r>
              <a:rPr lang="it-IT" dirty="0" smtClean="0"/>
              <a:t> </a:t>
            </a:r>
            <a:r>
              <a:rPr lang="it-IT" dirty="0" err="1" smtClean="0"/>
              <a:t>Human</a:t>
            </a:r>
            <a:r>
              <a:rPr lang="it-IT" dirty="0" smtClean="0"/>
              <a:t> </a:t>
            </a:r>
            <a:r>
              <a:rPr lang="it-IT" dirty="0" err="1" smtClean="0"/>
              <a:t>Rights</a:t>
            </a:r>
            <a:r>
              <a:rPr lang="it-IT" dirty="0" smtClean="0"/>
              <a:t>, </a:t>
            </a:r>
            <a:r>
              <a:rPr lang="it-IT" dirty="0" err="1" smtClean="0"/>
              <a:t>through</a:t>
            </a:r>
            <a:r>
              <a:rPr lang="it-IT" dirty="0" smtClean="0"/>
              <a:t> the </a:t>
            </a:r>
            <a:r>
              <a:rPr lang="it-IT" dirty="0" err="1" smtClean="0"/>
              <a:t>creation</a:t>
            </a:r>
            <a:r>
              <a:rPr lang="it-IT" dirty="0" smtClean="0"/>
              <a:t> </a:t>
            </a:r>
            <a:r>
              <a:rPr lang="it-IT" dirty="0" err="1" smtClean="0"/>
              <a:t>of</a:t>
            </a:r>
            <a:r>
              <a:rPr lang="it-IT" dirty="0" smtClean="0"/>
              <a:t> a </a:t>
            </a:r>
            <a:r>
              <a:rPr lang="it-IT" dirty="0" err="1" smtClean="0"/>
              <a:t>logical</a:t>
            </a:r>
            <a:r>
              <a:rPr lang="it-IT" dirty="0" smtClean="0"/>
              <a:t> connection </a:t>
            </a:r>
            <a:r>
              <a:rPr lang="it-IT" dirty="0" err="1" smtClean="0"/>
              <a:t>between</a:t>
            </a:r>
            <a:r>
              <a:rPr lang="it-IT" dirty="0" smtClean="0"/>
              <a:t> </a:t>
            </a:r>
            <a:r>
              <a:rPr lang="it-IT" dirty="0" err="1" smtClean="0"/>
              <a:t>Human</a:t>
            </a:r>
            <a:r>
              <a:rPr lang="it-IT" dirty="0" smtClean="0"/>
              <a:t> </a:t>
            </a:r>
            <a:r>
              <a:rPr lang="it-IT" dirty="0" err="1" smtClean="0"/>
              <a:t>Rights</a:t>
            </a:r>
            <a:r>
              <a:rPr lang="it-IT" dirty="0" smtClean="0"/>
              <a:t> </a:t>
            </a:r>
            <a:r>
              <a:rPr lang="it-IT" dirty="0" err="1" smtClean="0"/>
              <a:t>present</a:t>
            </a:r>
            <a:r>
              <a:rPr lang="it-IT" dirty="0" smtClean="0"/>
              <a:t> in the </a:t>
            </a:r>
            <a:r>
              <a:rPr lang="it-IT" dirty="0" err="1" smtClean="0"/>
              <a:t>Italian</a:t>
            </a:r>
            <a:r>
              <a:rPr lang="it-IT" dirty="0" smtClean="0"/>
              <a:t> </a:t>
            </a:r>
            <a:r>
              <a:rPr lang="it-IT" dirty="0" err="1" smtClean="0"/>
              <a:t>Constitution</a:t>
            </a:r>
            <a:r>
              <a:rPr lang="it-IT" dirty="0" smtClean="0"/>
              <a:t> and the </a:t>
            </a:r>
            <a:r>
              <a:rPr lang="it-IT" dirty="0" err="1" smtClean="0"/>
              <a:t>texts</a:t>
            </a:r>
            <a:r>
              <a:rPr lang="it-IT" dirty="0" smtClean="0"/>
              <a:t> </a:t>
            </a:r>
            <a:r>
              <a:rPr lang="it-IT" dirty="0" err="1" smtClean="0"/>
              <a:t>we</a:t>
            </a:r>
            <a:r>
              <a:rPr lang="it-IT" dirty="0" smtClean="0"/>
              <a:t> </a:t>
            </a:r>
            <a:r>
              <a:rPr lang="it-IT" dirty="0" err="1" smtClean="0"/>
              <a:t>analyzed</a:t>
            </a:r>
            <a:r>
              <a:rPr lang="it-IT" dirty="0" smtClean="0"/>
              <a:t> </a:t>
            </a:r>
            <a:r>
              <a:rPr lang="it-IT" dirty="0" err="1" smtClean="0"/>
              <a:t>during</a:t>
            </a:r>
            <a:r>
              <a:rPr lang="it-IT" dirty="0" smtClean="0"/>
              <a:t> </a:t>
            </a:r>
            <a:r>
              <a:rPr lang="it-IT" dirty="0" err="1" smtClean="0"/>
              <a:t>our</a:t>
            </a:r>
            <a:r>
              <a:rPr lang="it-IT" dirty="0" smtClean="0"/>
              <a:t> </a:t>
            </a:r>
            <a:r>
              <a:rPr lang="it-IT" dirty="0" err="1" smtClean="0"/>
              <a:t>lessons</a:t>
            </a:r>
            <a:r>
              <a:rPr lang="it-IT" dirty="0" smtClean="0"/>
              <a:t>.</a:t>
            </a:r>
          </a:p>
          <a:p>
            <a:endParaRPr lang="it-IT" dirty="0" smtClean="0"/>
          </a:p>
        </p:txBody>
      </p:sp>
      <p:sp>
        <p:nvSpPr>
          <p:cNvPr id="4" name="Segnaposto numero diapositiva 3"/>
          <p:cNvSpPr>
            <a:spLocks noGrp="1"/>
          </p:cNvSpPr>
          <p:nvPr>
            <p:ph type="sldNum" sz="quarter" idx="15"/>
          </p:nvPr>
        </p:nvSpPr>
        <p:spPr/>
        <p:txBody>
          <a:bodyPr/>
          <a:lstStyle/>
          <a:p>
            <a:fld id="{E32EDFED-80E0-4E27-924F-67A91BAC16DD}" type="slidenum">
              <a:rPr lang="it-IT" smtClean="0"/>
              <a:pPr/>
              <a:t>3</a:t>
            </a:fld>
            <a:endParaRPr lang="it-IT"/>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27584" y="260648"/>
            <a:ext cx="7467600" cy="652934"/>
          </a:xfrm>
        </p:spPr>
        <p:txBody>
          <a:bodyPr>
            <a:normAutofit/>
          </a:bodyPr>
          <a:lstStyle/>
          <a:p>
            <a:pPr algn="ctr"/>
            <a:r>
              <a:rPr lang="it-IT" sz="2800" dirty="0" err="1" smtClean="0"/>
              <a:t>What</a:t>
            </a:r>
            <a:r>
              <a:rPr lang="it-IT" sz="2800" dirty="0" smtClean="0"/>
              <a:t> </a:t>
            </a:r>
            <a:r>
              <a:rPr lang="it-IT" sz="2800" dirty="0" err="1" smtClean="0"/>
              <a:t>is</a:t>
            </a:r>
            <a:r>
              <a:rPr lang="it-IT" sz="2800" dirty="0" smtClean="0"/>
              <a:t> a HUMAN RIGHT?</a:t>
            </a:r>
            <a:endParaRPr lang="it-IT" sz="2800" dirty="0"/>
          </a:p>
        </p:txBody>
      </p:sp>
      <p:sp>
        <p:nvSpPr>
          <p:cNvPr id="3" name="Segnaposto contenuto 2"/>
          <p:cNvSpPr>
            <a:spLocks noGrp="1"/>
          </p:cNvSpPr>
          <p:nvPr>
            <p:ph sz="quarter" idx="1"/>
          </p:nvPr>
        </p:nvSpPr>
        <p:spPr>
          <a:xfrm>
            <a:off x="395536" y="1196752"/>
            <a:ext cx="7467600" cy="4873752"/>
          </a:xfrm>
        </p:spPr>
        <p:txBody>
          <a:bodyPr>
            <a:normAutofit/>
          </a:bodyPr>
          <a:lstStyle/>
          <a:p>
            <a:r>
              <a:rPr lang="it-IT" sz="1800" dirty="0" err="1" smtClean="0"/>
              <a:t>According</a:t>
            </a:r>
            <a:r>
              <a:rPr lang="it-IT" sz="1800" dirty="0" smtClean="0"/>
              <a:t> </a:t>
            </a:r>
            <a:r>
              <a:rPr lang="it-IT" sz="1800" dirty="0" err="1" smtClean="0"/>
              <a:t>to</a:t>
            </a:r>
            <a:r>
              <a:rPr lang="it-IT" sz="1800" dirty="0" smtClean="0"/>
              <a:t> the </a:t>
            </a:r>
            <a:r>
              <a:rPr lang="it-IT" sz="1800" dirty="0" err="1" smtClean="0"/>
              <a:t>United</a:t>
            </a:r>
            <a:r>
              <a:rPr lang="it-IT" sz="1800" dirty="0" smtClean="0"/>
              <a:t> </a:t>
            </a:r>
            <a:r>
              <a:rPr lang="it-IT" sz="1800" dirty="0" err="1" smtClean="0"/>
              <a:t>Nations</a:t>
            </a:r>
            <a:r>
              <a:rPr lang="it-IT" sz="1800" dirty="0" smtClean="0"/>
              <a:t>,</a:t>
            </a:r>
            <a:r>
              <a:rPr lang="it-IT" sz="1800" dirty="0" err="1" smtClean="0"/>
              <a:t>we</a:t>
            </a:r>
            <a:r>
              <a:rPr lang="it-IT" sz="1800" dirty="0" smtClean="0"/>
              <a:t> </a:t>
            </a:r>
            <a:r>
              <a:rPr lang="it-IT" sz="1800" dirty="0" err="1" smtClean="0"/>
              <a:t>refer</a:t>
            </a:r>
            <a:r>
              <a:rPr lang="it-IT" sz="1800" dirty="0" smtClean="0"/>
              <a:t> </a:t>
            </a:r>
            <a:r>
              <a:rPr lang="it-IT" sz="1800" dirty="0" err="1" smtClean="0"/>
              <a:t>to</a:t>
            </a:r>
            <a:r>
              <a:rPr lang="it-IT" sz="1800" dirty="0" smtClean="0"/>
              <a:t> </a:t>
            </a:r>
            <a:r>
              <a:rPr lang="it-IT" sz="1800" dirty="0" err="1" smtClean="0"/>
              <a:t>Human</a:t>
            </a:r>
            <a:r>
              <a:rPr lang="it-IT" sz="1800" dirty="0" smtClean="0"/>
              <a:t> </a:t>
            </a:r>
            <a:r>
              <a:rPr lang="it-IT" sz="1800" dirty="0" err="1" smtClean="0"/>
              <a:t>Rights</a:t>
            </a:r>
            <a:r>
              <a:rPr lang="it-IT" sz="1800" dirty="0" smtClean="0"/>
              <a:t> </a:t>
            </a:r>
            <a:r>
              <a:rPr lang="it-IT" sz="1800" dirty="0" err="1" smtClean="0"/>
              <a:t>as</a:t>
            </a:r>
            <a:r>
              <a:rPr lang="it-IT" sz="1800" dirty="0" smtClean="0"/>
              <a:t> “</a:t>
            </a:r>
            <a:r>
              <a:rPr lang="en-US" sz="1800" dirty="0" smtClean="0"/>
              <a:t>rights inherent to all human beings, regardless of race, sex, nationality, ethnicity, language, religion, or any other status.”</a:t>
            </a:r>
          </a:p>
          <a:p>
            <a:endParaRPr lang="en-US" sz="1800" dirty="0" smtClean="0"/>
          </a:p>
          <a:p>
            <a:r>
              <a:rPr lang="it-IT" sz="1800" dirty="0" smtClean="0"/>
              <a:t>The </a:t>
            </a:r>
            <a:r>
              <a:rPr lang="it-IT" sz="1800" dirty="0" err="1" smtClean="0"/>
              <a:t>most</a:t>
            </a:r>
            <a:r>
              <a:rPr lang="it-IT" sz="1800" dirty="0" smtClean="0"/>
              <a:t> </a:t>
            </a:r>
            <a:r>
              <a:rPr lang="it-IT" sz="1800" dirty="0" err="1" smtClean="0"/>
              <a:t>important</a:t>
            </a:r>
            <a:r>
              <a:rPr lang="it-IT" sz="1800" dirty="0" smtClean="0"/>
              <a:t> </a:t>
            </a:r>
            <a:r>
              <a:rPr lang="it-IT" sz="1800" dirty="0" err="1" smtClean="0"/>
              <a:t>Human</a:t>
            </a:r>
            <a:r>
              <a:rPr lang="it-IT" sz="1800" dirty="0" smtClean="0"/>
              <a:t> </a:t>
            </a:r>
            <a:r>
              <a:rPr lang="it-IT" sz="1800" dirty="0" err="1" smtClean="0"/>
              <a:t>Rights</a:t>
            </a:r>
            <a:r>
              <a:rPr lang="it-IT" sz="1800" dirty="0" smtClean="0"/>
              <a:t> include right </a:t>
            </a:r>
            <a:r>
              <a:rPr lang="it-IT" sz="1800" dirty="0" err="1" smtClean="0"/>
              <a:t>to</a:t>
            </a:r>
            <a:r>
              <a:rPr lang="it-IT" sz="1800" dirty="0" smtClean="0"/>
              <a:t>: life,liberty,</a:t>
            </a:r>
            <a:r>
              <a:rPr lang="it-IT" sz="1800" dirty="0" err="1" smtClean="0"/>
              <a:t>freedom</a:t>
            </a:r>
            <a:r>
              <a:rPr lang="it-IT" sz="1800" dirty="0" smtClean="0"/>
              <a:t> </a:t>
            </a:r>
            <a:r>
              <a:rPr lang="it-IT" sz="1800" dirty="0" err="1" smtClean="0"/>
              <a:t>from</a:t>
            </a:r>
            <a:r>
              <a:rPr lang="it-IT" sz="1800" dirty="0" smtClean="0"/>
              <a:t> </a:t>
            </a:r>
            <a:r>
              <a:rPr lang="it-IT" sz="1800" dirty="0" err="1" smtClean="0"/>
              <a:t>slavery</a:t>
            </a:r>
            <a:r>
              <a:rPr lang="it-IT" sz="1800" dirty="0" smtClean="0"/>
              <a:t> and </a:t>
            </a:r>
            <a:r>
              <a:rPr lang="it-IT" sz="1800" dirty="0" err="1" smtClean="0"/>
              <a:t>freedom</a:t>
            </a:r>
            <a:r>
              <a:rPr lang="it-IT" sz="1800" dirty="0" smtClean="0"/>
              <a:t> </a:t>
            </a:r>
            <a:r>
              <a:rPr lang="it-IT" sz="1800" dirty="0" err="1" smtClean="0"/>
              <a:t>of</a:t>
            </a:r>
            <a:r>
              <a:rPr lang="it-IT" sz="1800" dirty="0" smtClean="0"/>
              <a:t> opinion and </a:t>
            </a:r>
            <a:r>
              <a:rPr lang="it-IT" sz="1800" dirty="0" err="1" smtClean="0"/>
              <a:t>expression</a:t>
            </a:r>
            <a:r>
              <a:rPr lang="it-IT" sz="1800" dirty="0" smtClean="0"/>
              <a:t>.</a:t>
            </a:r>
          </a:p>
          <a:p>
            <a:endParaRPr lang="it-IT" sz="1800" dirty="0" smtClean="0"/>
          </a:p>
          <a:p>
            <a:r>
              <a:rPr lang="it-IT" sz="1800" dirty="0" err="1" smtClean="0"/>
              <a:t>Human</a:t>
            </a:r>
            <a:r>
              <a:rPr lang="it-IT" sz="1800" dirty="0" smtClean="0"/>
              <a:t> </a:t>
            </a:r>
            <a:r>
              <a:rPr lang="it-IT" sz="1800" dirty="0" err="1" smtClean="0"/>
              <a:t>rights</a:t>
            </a:r>
            <a:r>
              <a:rPr lang="it-IT" sz="1800" dirty="0" smtClean="0"/>
              <a:t> </a:t>
            </a:r>
            <a:r>
              <a:rPr lang="it-IT" sz="1800" dirty="0" err="1" smtClean="0"/>
              <a:t>were</a:t>
            </a:r>
            <a:r>
              <a:rPr lang="it-IT" sz="1800" dirty="0" smtClean="0"/>
              <a:t> set out </a:t>
            </a:r>
            <a:r>
              <a:rPr lang="it-IT" sz="1800" dirty="0" err="1" smtClean="0"/>
              <a:t>for</a:t>
            </a:r>
            <a:r>
              <a:rPr lang="it-IT" sz="1800" dirty="0" smtClean="0"/>
              <a:t> the first </a:t>
            </a:r>
            <a:r>
              <a:rPr lang="it-IT" sz="1800" dirty="0" err="1" smtClean="0"/>
              <a:t>time</a:t>
            </a:r>
            <a:r>
              <a:rPr lang="it-IT" sz="1800" dirty="0" smtClean="0"/>
              <a:t> in the “Universal </a:t>
            </a:r>
            <a:r>
              <a:rPr lang="it-IT" sz="1800" dirty="0" err="1" smtClean="0"/>
              <a:t>Declaration</a:t>
            </a:r>
            <a:r>
              <a:rPr lang="it-IT" sz="1800" dirty="0" smtClean="0"/>
              <a:t> </a:t>
            </a:r>
            <a:r>
              <a:rPr lang="it-IT" sz="1800" dirty="0" err="1" smtClean="0"/>
              <a:t>of</a:t>
            </a:r>
            <a:r>
              <a:rPr lang="it-IT" sz="1800" dirty="0" smtClean="0"/>
              <a:t> </a:t>
            </a:r>
            <a:r>
              <a:rPr lang="it-IT" sz="1800" dirty="0" err="1" smtClean="0"/>
              <a:t>Human</a:t>
            </a:r>
            <a:r>
              <a:rPr lang="it-IT" sz="1800" dirty="0" smtClean="0"/>
              <a:t> </a:t>
            </a:r>
            <a:r>
              <a:rPr lang="it-IT" sz="1800" dirty="0" err="1" smtClean="0"/>
              <a:t>Rights</a:t>
            </a:r>
            <a:r>
              <a:rPr lang="it-IT" sz="1800" dirty="0" smtClean="0"/>
              <a:t>” </a:t>
            </a:r>
            <a:r>
              <a:rPr lang="it-IT" sz="1800" dirty="0" err="1" smtClean="0"/>
              <a:t>of</a:t>
            </a:r>
            <a:r>
              <a:rPr lang="it-IT" sz="1800" dirty="0" smtClean="0"/>
              <a:t> 1948, a </a:t>
            </a:r>
            <a:r>
              <a:rPr lang="it-IT" sz="1800" dirty="0" err="1" smtClean="0"/>
              <a:t>document</a:t>
            </a:r>
            <a:r>
              <a:rPr lang="it-IT" sz="1800" dirty="0" smtClean="0"/>
              <a:t> </a:t>
            </a:r>
            <a:r>
              <a:rPr lang="it-IT" sz="1800" dirty="0" err="1" smtClean="0"/>
              <a:t>that</a:t>
            </a:r>
            <a:r>
              <a:rPr lang="it-IT" sz="1800" dirty="0" smtClean="0"/>
              <a:t> </a:t>
            </a:r>
            <a:r>
              <a:rPr lang="it-IT" sz="1800" dirty="0" err="1" smtClean="0"/>
              <a:t>inspired</a:t>
            </a:r>
            <a:r>
              <a:rPr lang="it-IT" sz="1800" dirty="0" smtClean="0"/>
              <a:t> the </a:t>
            </a:r>
            <a:r>
              <a:rPr lang="it-IT" sz="1800" dirty="0" err="1" smtClean="0"/>
              <a:t>constitutions</a:t>
            </a:r>
            <a:r>
              <a:rPr lang="it-IT" sz="1800" dirty="0" smtClean="0"/>
              <a:t> </a:t>
            </a:r>
            <a:r>
              <a:rPr lang="it-IT" sz="1800" dirty="0" err="1" smtClean="0"/>
              <a:t>of</a:t>
            </a:r>
            <a:r>
              <a:rPr lang="it-IT" sz="1800" dirty="0" smtClean="0"/>
              <a:t> </a:t>
            </a:r>
            <a:r>
              <a:rPr lang="it-IT" sz="1800" dirty="0" err="1" smtClean="0"/>
              <a:t>many</a:t>
            </a:r>
            <a:r>
              <a:rPr lang="it-IT" sz="1800" dirty="0" smtClean="0"/>
              <a:t> </a:t>
            </a:r>
            <a:r>
              <a:rPr lang="en-US" sz="1800" dirty="0" smtClean="0"/>
              <a:t>newly independent States and many new democracies.</a:t>
            </a:r>
            <a:endParaRPr lang="it-IT" sz="1800" dirty="0" smtClean="0"/>
          </a:p>
          <a:p>
            <a:endParaRPr lang="it-IT" sz="1600" dirty="0" smtClean="0"/>
          </a:p>
          <a:p>
            <a:endParaRPr lang="it-IT" sz="1800" dirty="0"/>
          </a:p>
        </p:txBody>
      </p:sp>
      <p:sp>
        <p:nvSpPr>
          <p:cNvPr id="4" name="Segnaposto numero diapositiva 3"/>
          <p:cNvSpPr>
            <a:spLocks noGrp="1"/>
          </p:cNvSpPr>
          <p:nvPr>
            <p:ph type="sldNum" sz="quarter" idx="15"/>
          </p:nvPr>
        </p:nvSpPr>
        <p:spPr/>
        <p:txBody>
          <a:bodyPr/>
          <a:lstStyle/>
          <a:p>
            <a:fld id="{E32EDFED-80E0-4E27-924F-67A91BAC16DD}" type="slidenum">
              <a:rPr lang="it-IT" smtClean="0"/>
              <a:pPr/>
              <a:t>4</a:t>
            </a:fld>
            <a:endParaRPr lang="it-IT"/>
          </a:p>
        </p:txBody>
      </p:sp>
      <p:pic>
        <p:nvPicPr>
          <p:cNvPr id="5" name="Immagine 4" descr="1.png"/>
          <p:cNvPicPr>
            <a:picLocks noChangeAspect="1"/>
          </p:cNvPicPr>
          <p:nvPr/>
        </p:nvPicPr>
        <p:blipFill>
          <a:blip r:embed="rId2" cstate="print"/>
          <a:stretch>
            <a:fillRect/>
          </a:stretch>
        </p:blipFill>
        <p:spPr>
          <a:xfrm>
            <a:off x="5652120" y="5013176"/>
            <a:ext cx="1584176" cy="1584176"/>
          </a:xfrm>
          <a:prstGeom prst="rect">
            <a:avLst/>
          </a:prstGeom>
        </p:spPr>
      </p:pic>
      <p:pic>
        <p:nvPicPr>
          <p:cNvPr id="6" name="Immagine 5" descr="2.jpg"/>
          <p:cNvPicPr>
            <a:picLocks noChangeAspect="1"/>
          </p:cNvPicPr>
          <p:nvPr/>
        </p:nvPicPr>
        <p:blipFill>
          <a:blip r:embed="rId3" cstate="print"/>
          <a:stretch>
            <a:fillRect/>
          </a:stretch>
        </p:blipFill>
        <p:spPr>
          <a:xfrm>
            <a:off x="3347864" y="4797152"/>
            <a:ext cx="1368152" cy="181017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11560" y="116632"/>
            <a:ext cx="7467600" cy="1143000"/>
          </a:xfrm>
        </p:spPr>
        <p:txBody>
          <a:bodyPr>
            <a:noAutofit/>
          </a:bodyPr>
          <a:lstStyle/>
          <a:p>
            <a:pPr algn="ctr"/>
            <a:r>
              <a:rPr lang="it-IT" sz="3600" dirty="0" smtClean="0"/>
              <a:t/>
            </a:r>
            <a:br>
              <a:rPr lang="it-IT" sz="3600" dirty="0" smtClean="0"/>
            </a:br>
            <a:r>
              <a:rPr lang="it-IT" sz="3600" dirty="0" err="1" smtClean="0"/>
              <a:t>historical</a:t>
            </a:r>
            <a:r>
              <a:rPr lang="it-IT" sz="3600" dirty="0" smtClean="0"/>
              <a:t> </a:t>
            </a:r>
            <a:r>
              <a:rPr lang="it-IT" sz="3600" dirty="0" err="1" smtClean="0"/>
              <a:t>phases</a:t>
            </a:r>
            <a:r>
              <a:rPr lang="it-IT" sz="3600" dirty="0" smtClean="0"/>
              <a:t> </a:t>
            </a:r>
            <a:r>
              <a:rPr lang="it-IT" sz="3600" dirty="0" err="1" smtClean="0"/>
              <a:t>of</a:t>
            </a:r>
            <a:r>
              <a:rPr lang="it-IT" sz="3600" dirty="0" smtClean="0"/>
              <a:t> </a:t>
            </a:r>
            <a:r>
              <a:rPr lang="it-IT" sz="3600" dirty="0" err="1" smtClean="0"/>
              <a:t>human</a:t>
            </a:r>
            <a:r>
              <a:rPr lang="it-IT" sz="3600" dirty="0" smtClean="0"/>
              <a:t> </a:t>
            </a:r>
            <a:r>
              <a:rPr lang="it-IT" sz="3600" dirty="0" err="1" smtClean="0"/>
              <a:t>rights</a:t>
            </a:r>
            <a:r>
              <a:rPr lang="it-IT" sz="3600" dirty="0" smtClean="0"/>
              <a:t>’</a:t>
            </a:r>
            <a:r>
              <a:rPr lang="it-IT" sz="3600" dirty="0" err="1" smtClean="0"/>
              <a:t>evolution</a:t>
            </a:r>
            <a:endParaRPr lang="it-IT" sz="3600" dirty="0"/>
          </a:p>
        </p:txBody>
      </p:sp>
      <p:sp>
        <p:nvSpPr>
          <p:cNvPr id="3" name="Segnaposto contenuto 2"/>
          <p:cNvSpPr>
            <a:spLocks noGrp="1"/>
          </p:cNvSpPr>
          <p:nvPr>
            <p:ph sz="quarter" idx="1"/>
          </p:nvPr>
        </p:nvSpPr>
        <p:spPr>
          <a:xfrm>
            <a:off x="395536" y="1412776"/>
            <a:ext cx="5472608" cy="5184576"/>
          </a:xfrm>
        </p:spPr>
        <p:txBody>
          <a:bodyPr>
            <a:normAutofit/>
          </a:bodyPr>
          <a:lstStyle/>
          <a:p>
            <a:r>
              <a:rPr lang="it-IT" sz="2800" dirty="0" smtClean="0"/>
              <a:t>1) </a:t>
            </a:r>
            <a:r>
              <a:rPr lang="it-IT" sz="2800" dirty="0" err="1" smtClean="0"/>
              <a:t>Cyrus</a:t>
            </a:r>
            <a:r>
              <a:rPr lang="it-IT" sz="2800" dirty="0" smtClean="0"/>
              <a:t> </a:t>
            </a:r>
            <a:r>
              <a:rPr lang="it-IT" sz="2800" dirty="0" err="1" smtClean="0"/>
              <a:t>Cilinder</a:t>
            </a:r>
            <a:r>
              <a:rPr lang="it-IT" sz="2800" dirty="0" smtClean="0"/>
              <a:t> </a:t>
            </a:r>
            <a:r>
              <a:rPr lang="it-IT" sz="2800" b="1" dirty="0" smtClean="0"/>
              <a:t>539 </a:t>
            </a:r>
            <a:r>
              <a:rPr lang="it-IT" sz="2800" b="1" dirty="0" err="1" smtClean="0"/>
              <a:t>A.C</a:t>
            </a:r>
            <a:endParaRPr lang="it-IT" sz="2800" dirty="0" smtClean="0"/>
          </a:p>
          <a:p>
            <a:endParaRPr lang="it-IT" sz="2800" dirty="0" smtClean="0"/>
          </a:p>
          <a:p>
            <a:r>
              <a:rPr lang="it-IT" sz="2800" dirty="0" smtClean="0"/>
              <a:t>2) Magna Carta </a:t>
            </a:r>
            <a:r>
              <a:rPr lang="it-IT" sz="2800" b="1" dirty="0" smtClean="0"/>
              <a:t>1215</a:t>
            </a:r>
          </a:p>
          <a:p>
            <a:endParaRPr lang="it-IT" sz="2800" dirty="0" smtClean="0"/>
          </a:p>
          <a:p>
            <a:r>
              <a:rPr lang="it-IT" sz="2800" dirty="0" smtClean="0"/>
              <a:t>3) </a:t>
            </a:r>
            <a:r>
              <a:rPr lang="it-IT" sz="2800" dirty="0" err="1" smtClean="0"/>
              <a:t>Petition</a:t>
            </a:r>
            <a:r>
              <a:rPr lang="it-IT" sz="2800" dirty="0" smtClean="0"/>
              <a:t> </a:t>
            </a:r>
            <a:r>
              <a:rPr lang="it-IT" sz="2800" dirty="0" err="1" smtClean="0"/>
              <a:t>of</a:t>
            </a:r>
            <a:r>
              <a:rPr lang="it-IT" sz="2800" dirty="0" smtClean="0"/>
              <a:t> Right </a:t>
            </a:r>
            <a:r>
              <a:rPr lang="it-IT" sz="2800" b="1" dirty="0" smtClean="0"/>
              <a:t>1628</a:t>
            </a:r>
          </a:p>
          <a:p>
            <a:endParaRPr lang="it-IT" sz="2800" dirty="0" smtClean="0"/>
          </a:p>
          <a:p>
            <a:r>
              <a:rPr lang="it-IT" sz="2800" dirty="0" smtClean="0"/>
              <a:t>4) US </a:t>
            </a:r>
            <a:r>
              <a:rPr lang="it-IT" sz="2800" dirty="0" err="1" smtClean="0"/>
              <a:t>declaration</a:t>
            </a:r>
            <a:r>
              <a:rPr lang="it-IT" sz="2800" dirty="0" smtClean="0"/>
              <a:t> </a:t>
            </a:r>
            <a:r>
              <a:rPr lang="it-IT" sz="2800" dirty="0" err="1" smtClean="0"/>
              <a:t>of</a:t>
            </a:r>
            <a:r>
              <a:rPr lang="it-IT" sz="2800" dirty="0" smtClean="0"/>
              <a:t> </a:t>
            </a:r>
            <a:r>
              <a:rPr lang="it-IT" sz="2800" dirty="0" err="1" smtClean="0"/>
              <a:t>Indipendence</a:t>
            </a:r>
            <a:r>
              <a:rPr lang="it-IT" sz="2800" dirty="0" smtClean="0"/>
              <a:t> </a:t>
            </a:r>
            <a:r>
              <a:rPr lang="it-IT" sz="2800" b="1" dirty="0" smtClean="0"/>
              <a:t>1776</a:t>
            </a:r>
            <a:endParaRPr lang="it-IT" sz="2800" dirty="0" smtClean="0"/>
          </a:p>
          <a:p>
            <a:endParaRPr lang="it-IT" sz="2800" dirty="0" smtClean="0"/>
          </a:p>
          <a:p>
            <a:r>
              <a:rPr lang="it-IT" sz="2800" dirty="0" smtClean="0"/>
              <a:t>5) US </a:t>
            </a:r>
            <a:r>
              <a:rPr lang="it-IT" sz="2800" dirty="0" err="1" smtClean="0"/>
              <a:t>Constitution</a:t>
            </a:r>
            <a:r>
              <a:rPr lang="it-IT" sz="2800" dirty="0" smtClean="0"/>
              <a:t> </a:t>
            </a:r>
            <a:r>
              <a:rPr lang="it-IT" sz="2800" b="1" dirty="0" smtClean="0"/>
              <a:t>1787</a:t>
            </a:r>
            <a:endParaRPr lang="it-IT" sz="2800" dirty="0" smtClean="0"/>
          </a:p>
          <a:p>
            <a:endParaRPr lang="it-IT" sz="1800" dirty="0" smtClean="0"/>
          </a:p>
          <a:p>
            <a:endParaRPr lang="it-IT" sz="1800" dirty="0" smtClean="0"/>
          </a:p>
          <a:p>
            <a:endParaRPr lang="it-IT" dirty="0" smtClean="0"/>
          </a:p>
          <a:p>
            <a:endParaRPr lang="it-IT" dirty="0"/>
          </a:p>
        </p:txBody>
      </p:sp>
      <p:sp>
        <p:nvSpPr>
          <p:cNvPr id="4" name="Segnaposto numero diapositiva 3"/>
          <p:cNvSpPr>
            <a:spLocks noGrp="1"/>
          </p:cNvSpPr>
          <p:nvPr>
            <p:ph type="sldNum" sz="quarter" idx="15"/>
          </p:nvPr>
        </p:nvSpPr>
        <p:spPr/>
        <p:txBody>
          <a:bodyPr/>
          <a:lstStyle/>
          <a:p>
            <a:fld id="{E32EDFED-80E0-4E27-924F-67A91BAC16DD}" type="slidenum">
              <a:rPr lang="it-IT" smtClean="0"/>
              <a:pPr/>
              <a:t>5</a:t>
            </a:fld>
            <a:endParaRPr lang="it-IT"/>
          </a:p>
        </p:txBody>
      </p:sp>
      <p:pic>
        <p:nvPicPr>
          <p:cNvPr id="5" name="Immagine 4" descr="3.jpg"/>
          <p:cNvPicPr>
            <a:picLocks noChangeAspect="1"/>
          </p:cNvPicPr>
          <p:nvPr/>
        </p:nvPicPr>
        <p:blipFill>
          <a:blip r:embed="rId2" cstate="print"/>
          <a:stretch>
            <a:fillRect/>
          </a:stretch>
        </p:blipFill>
        <p:spPr>
          <a:xfrm>
            <a:off x="6588224" y="1196752"/>
            <a:ext cx="1296144" cy="782487"/>
          </a:xfrm>
          <a:prstGeom prst="rect">
            <a:avLst/>
          </a:prstGeom>
        </p:spPr>
      </p:pic>
      <p:pic>
        <p:nvPicPr>
          <p:cNvPr id="6" name="Immagine 5" descr="4.jpg"/>
          <p:cNvPicPr>
            <a:picLocks noChangeAspect="1"/>
          </p:cNvPicPr>
          <p:nvPr/>
        </p:nvPicPr>
        <p:blipFill>
          <a:blip r:embed="rId3" cstate="print"/>
          <a:stretch>
            <a:fillRect/>
          </a:stretch>
        </p:blipFill>
        <p:spPr>
          <a:xfrm>
            <a:off x="6012160" y="2204864"/>
            <a:ext cx="720080" cy="1067414"/>
          </a:xfrm>
          <a:prstGeom prst="rect">
            <a:avLst/>
          </a:prstGeom>
        </p:spPr>
      </p:pic>
      <p:pic>
        <p:nvPicPr>
          <p:cNvPr id="7" name="Immagine 6" descr="4.jpg"/>
          <p:cNvPicPr>
            <a:picLocks noChangeAspect="1"/>
          </p:cNvPicPr>
          <p:nvPr/>
        </p:nvPicPr>
        <p:blipFill>
          <a:blip r:embed="rId4" cstate="print"/>
          <a:stretch>
            <a:fillRect/>
          </a:stretch>
        </p:blipFill>
        <p:spPr>
          <a:xfrm>
            <a:off x="6372200" y="3429000"/>
            <a:ext cx="1296144" cy="895518"/>
          </a:xfrm>
          <a:prstGeom prst="rect">
            <a:avLst/>
          </a:prstGeom>
        </p:spPr>
      </p:pic>
      <p:pic>
        <p:nvPicPr>
          <p:cNvPr id="8" name="Immagine 7" descr="5.jpg"/>
          <p:cNvPicPr>
            <a:picLocks noChangeAspect="1"/>
          </p:cNvPicPr>
          <p:nvPr/>
        </p:nvPicPr>
        <p:blipFill>
          <a:blip r:embed="rId5" cstate="print"/>
          <a:stretch>
            <a:fillRect/>
          </a:stretch>
        </p:blipFill>
        <p:spPr>
          <a:xfrm>
            <a:off x="6084168" y="4581128"/>
            <a:ext cx="864096" cy="1025132"/>
          </a:xfrm>
          <a:prstGeom prst="rect">
            <a:avLst/>
          </a:prstGeom>
        </p:spPr>
      </p:pic>
      <p:pic>
        <p:nvPicPr>
          <p:cNvPr id="9" name="Immagine 8" descr="6.jpg"/>
          <p:cNvPicPr>
            <a:picLocks noChangeAspect="1"/>
          </p:cNvPicPr>
          <p:nvPr/>
        </p:nvPicPr>
        <p:blipFill>
          <a:blip r:embed="rId6" cstate="print"/>
          <a:stretch>
            <a:fillRect/>
          </a:stretch>
        </p:blipFill>
        <p:spPr>
          <a:xfrm>
            <a:off x="6012160" y="5805264"/>
            <a:ext cx="1584176" cy="891099"/>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11560" y="116632"/>
            <a:ext cx="7467600" cy="1143000"/>
          </a:xfrm>
        </p:spPr>
        <p:txBody>
          <a:bodyPr>
            <a:noAutofit/>
          </a:bodyPr>
          <a:lstStyle/>
          <a:p>
            <a:pPr algn="ctr"/>
            <a:r>
              <a:rPr lang="it-IT" sz="3600" dirty="0" err="1" smtClean="0"/>
              <a:t>historical</a:t>
            </a:r>
            <a:r>
              <a:rPr lang="it-IT" sz="3600" dirty="0" smtClean="0"/>
              <a:t> </a:t>
            </a:r>
            <a:r>
              <a:rPr lang="it-IT" sz="3600" dirty="0" err="1" smtClean="0"/>
              <a:t>phases</a:t>
            </a:r>
            <a:r>
              <a:rPr lang="it-IT" sz="3600" dirty="0" smtClean="0"/>
              <a:t> </a:t>
            </a:r>
            <a:r>
              <a:rPr lang="it-IT" sz="3600" dirty="0" err="1" smtClean="0"/>
              <a:t>of</a:t>
            </a:r>
            <a:r>
              <a:rPr lang="it-IT" sz="3600" dirty="0" smtClean="0"/>
              <a:t> </a:t>
            </a:r>
            <a:r>
              <a:rPr lang="it-IT" sz="3600" dirty="0" err="1" smtClean="0"/>
              <a:t>human</a:t>
            </a:r>
            <a:r>
              <a:rPr lang="it-IT" sz="3600" dirty="0" smtClean="0"/>
              <a:t> </a:t>
            </a:r>
            <a:r>
              <a:rPr lang="it-IT" sz="3600" dirty="0" err="1" smtClean="0"/>
              <a:t>rights</a:t>
            </a:r>
            <a:r>
              <a:rPr lang="it-IT" sz="3600" dirty="0" smtClean="0"/>
              <a:t>’</a:t>
            </a:r>
            <a:r>
              <a:rPr lang="it-IT" sz="3600" dirty="0" err="1" smtClean="0"/>
              <a:t>evolution</a:t>
            </a:r>
            <a:endParaRPr lang="it-IT" sz="3600" dirty="0"/>
          </a:p>
        </p:txBody>
      </p:sp>
      <p:sp>
        <p:nvSpPr>
          <p:cNvPr id="3" name="Segnaposto contenuto 2"/>
          <p:cNvSpPr>
            <a:spLocks noGrp="1"/>
          </p:cNvSpPr>
          <p:nvPr>
            <p:ph sz="quarter" idx="1"/>
          </p:nvPr>
        </p:nvSpPr>
        <p:spPr>
          <a:xfrm>
            <a:off x="457200" y="1600200"/>
            <a:ext cx="5770984" cy="4873752"/>
          </a:xfrm>
        </p:spPr>
        <p:txBody>
          <a:bodyPr>
            <a:normAutofit/>
          </a:bodyPr>
          <a:lstStyle/>
          <a:p>
            <a:r>
              <a:rPr lang="it-IT" dirty="0" smtClean="0"/>
              <a:t>6) </a:t>
            </a:r>
            <a:r>
              <a:rPr lang="it-IT" dirty="0" err="1" smtClean="0"/>
              <a:t>Declaration</a:t>
            </a:r>
            <a:r>
              <a:rPr lang="it-IT" dirty="0" smtClean="0"/>
              <a:t> </a:t>
            </a:r>
            <a:r>
              <a:rPr lang="it-IT" dirty="0" err="1" smtClean="0"/>
              <a:t>of</a:t>
            </a:r>
            <a:r>
              <a:rPr lang="it-IT" dirty="0" smtClean="0"/>
              <a:t> the </a:t>
            </a:r>
            <a:r>
              <a:rPr lang="it-IT" dirty="0" err="1" smtClean="0"/>
              <a:t>Rights</a:t>
            </a:r>
            <a:r>
              <a:rPr lang="it-IT" dirty="0" smtClean="0"/>
              <a:t> </a:t>
            </a:r>
            <a:r>
              <a:rPr lang="it-IT" dirty="0" err="1" smtClean="0"/>
              <a:t>of</a:t>
            </a:r>
            <a:r>
              <a:rPr lang="it-IT" dirty="0" smtClean="0"/>
              <a:t> the </a:t>
            </a:r>
            <a:r>
              <a:rPr lang="it-IT" dirty="0" err="1" smtClean="0"/>
              <a:t>Men</a:t>
            </a:r>
            <a:r>
              <a:rPr lang="it-IT" dirty="0" smtClean="0"/>
              <a:t> and the </a:t>
            </a:r>
            <a:r>
              <a:rPr lang="it-IT" dirty="0" err="1" smtClean="0"/>
              <a:t>Citizens</a:t>
            </a:r>
            <a:r>
              <a:rPr lang="it-IT" dirty="0" smtClean="0"/>
              <a:t> </a:t>
            </a:r>
            <a:r>
              <a:rPr lang="it-IT" b="1" dirty="0" smtClean="0"/>
              <a:t>1789</a:t>
            </a:r>
            <a:r>
              <a:rPr lang="en-US" dirty="0" smtClean="0"/>
              <a:t>.” </a:t>
            </a:r>
            <a:r>
              <a:rPr lang="it-IT" b="1" dirty="0" smtClean="0"/>
              <a:t> </a:t>
            </a:r>
          </a:p>
          <a:p>
            <a:endParaRPr lang="it-IT" dirty="0" smtClean="0"/>
          </a:p>
          <a:p>
            <a:r>
              <a:rPr lang="it-IT" dirty="0" smtClean="0"/>
              <a:t>7) Bill </a:t>
            </a:r>
            <a:r>
              <a:rPr lang="it-IT" dirty="0" err="1" smtClean="0"/>
              <a:t>of</a:t>
            </a:r>
            <a:r>
              <a:rPr lang="it-IT" dirty="0" smtClean="0"/>
              <a:t> </a:t>
            </a:r>
            <a:r>
              <a:rPr lang="it-IT" dirty="0" err="1" smtClean="0"/>
              <a:t>Rights</a:t>
            </a:r>
            <a:r>
              <a:rPr lang="it-IT" dirty="0" smtClean="0"/>
              <a:t> </a:t>
            </a:r>
            <a:r>
              <a:rPr lang="it-IT" b="1" dirty="0" smtClean="0"/>
              <a:t>1791</a:t>
            </a:r>
          </a:p>
          <a:p>
            <a:endParaRPr lang="it-IT" dirty="0" smtClean="0"/>
          </a:p>
          <a:p>
            <a:r>
              <a:rPr lang="it-IT" dirty="0" smtClean="0"/>
              <a:t>8) The First Geneva Convention </a:t>
            </a:r>
            <a:r>
              <a:rPr lang="it-IT" b="1" dirty="0" smtClean="0"/>
              <a:t>1864</a:t>
            </a:r>
          </a:p>
          <a:p>
            <a:endParaRPr lang="it-IT" dirty="0" smtClean="0"/>
          </a:p>
          <a:p>
            <a:r>
              <a:rPr lang="it-IT" dirty="0" smtClean="0"/>
              <a:t>9) The </a:t>
            </a:r>
            <a:r>
              <a:rPr lang="it-IT" dirty="0" err="1" smtClean="0"/>
              <a:t>United</a:t>
            </a:r>
            <a:r>
              <a:rPr lang="it-IT" dirty="0" smtClean="0"/>
              <a:t> </a:t>
            </a:r>
            <a:r>
              <a:rPr lang="it-IT" dirty="0" err="1" smtClean="0"/>
              <a:t>Nations</a:t>
            </a:r>
            <a:r>
              <a:rPr lang="it-IT" dirty="0" smtClean="0"/>
              <a:t> </a:t>
            </a:r>
            <a:r>
              <a:rPr lang="it-IT" b="1" dirty="0" smtClean="0"/>
              <a:t>1945</a:t>
            </a:r>
            <a:endParaRPr lang="it-IT" dirty="0" smtClean="0"/>
          </a:p>
          <a:p>
            <a:endParaRPr lang="it-IT" dirty="0" smtClean="0"/>
          </a:p>
          <a:p>
            <a:r>
              <a:rPr lang="it-IT" dirty="0" smtClean="0"/>
              <a:t>10) The Universal </a:t>
            </a:r>
            <a:r>
              <a:rPr lang="it-IT" dirty="0" err="1" smtClean="0"/>
              <a:t>Declaration</a:t>
            </a:r>
            <a:r>
              <a:rPr lang="it-IT" dirty="0" smtClean="0"/>
              <a:t> </a:t>
            </a:r>
            <a:r>
              <a:rPr lang="it-IT" dirty="0" err="1" smtClean="0"/>
              <a:t>of</a:t>
            </a:r>
            <a:r>
              <a:rPr lang="it-IT" dirty="0" smtClean="0"/>
              <a:t> </a:t>
            </a:r>
            <a:r>
              <a:rPr lang="it-IT" dirty="0" err="1" smtClean="0"/>
              <a:t>Human</a:t>
            </a:r>
            <a:r>
              <a:rPr lang="it-IT" dirty="0" smtClean="0"/>
              <a:t> </a:t>
            </a:r>
            <a:r>
              <a:rPr lang="it-IT" dirty="0" err="1" smtClean="0"/>
              <a:t>Rights</a:t>
            </a:r>
            <a:r>
              <a:rPr lang="it-IT" dirty="0" smtClean="0"/>
              <a:t> </a:t>
            </a:r>
            <a:r>
              <a:rPr lang="it-IT" b="1" dirty="0" smtClean="0"/>
              <a:t>1948</a:t>
            </a:r>
          </a:p>
          <a:p>
            <a:endParaRPr lang="it-IT" dirty="0"/>
          </a:p>
        </p:txBody>
      </p:sp>
      <p:sp>
        <p:nvSpPr>
          <p:cNvPr id="4" name="Segnaposto numero diapositiva 3"/>
          <p:cNvSpPr>
            <a:spLocks noGrp="1"/>
          </p:cNvSpPr>
          <p:nvPr>
            <p:ph type="sldNum" sz="quarter" idx="15"/>
          </p:nvPr>
        </p:nvSpPr>
        <p:spPr/>
        <p:txBody>
          <a:bodyPr/>
          <a:lstStyle/>
          <a:p>
            <a:fld id="{E32EDFED-80E0-4E27-924F-67A91BAC16DD}" type="slidenum">
              <a:rPr lang="it-IT" smtClean="0"/>
              <a:pPr/>
              <a:t>6</a:t>
            </a:fld>
            <a:endParaRPr lang="it-IT"/>
          </a:p>
        </p:txBody>
      </p:sp>
      <p:pic>
        <p:nvPicPr>
          <p:cNvPr id="5" name="Immagine 4" descr="1.jpg"/>
          <p:cNvPicPr>
            <a:picLocks noChangeAspect="1"/>
          </p:cNvPicPr>
          <p:nvPr/>
        </p:nvPicPr>
        <p:blipFill>
          <a:blip r:embed="rId2" cstate="print"/>
          <a:stretch>
            <a:fillRect/>
          </a:stretch>
        </p:blipFill>
        <p:spPr>
          <a:xfrm>
            <a:off x="7092280" y="1124744"/>
            <a:ext cx="864096" cy="1194352"/>
          </a:xfrm>
          <a:prstGeom prst="rect">
            <a:avLst/>
          </a:prstGeom>
        </p:spPr>
      </p:pic>
      <p:pic>
        <p:nvPicPr>
          <p:cNvPr id="6" name="Immagine 5" descr="2.jpg"/>
          <p:cNvPicPr>
            <a:picLocks noChangeAspect="1"/>
          </p:cNvPicPr>
          <p:nvPr/>
        </p:nvPicPr>
        <p:blipFill>
          <a:blip r:embed="rId3" cstate="print"/>
          <a:stretch>
            <a:fillRect/>
          </a:stretch>
        </p:blipFill>
        <p:spPr>
          <a:xfrm>
            <a:off x="6156176" y="2492896"/>
            <a:ext cx="769472" cy="1171119"/>
          </a:xfrm>
          <a:prstGeom prst="rect">
            <a:avLst/>
          </a:prstGeom>
        </p:spPr>
      </p:pic>
      <p:pic>
        <p:nvPicPr>
          <p:cNvPr id="7" name="Immagine 6" descr="3.jpg"/>
          <p:cNvPicPr>
            <a:picLocks noChangeAspect="1"/>
          </p:cNvPicPr>
          <p:nvPr/>
        </p:nvPicPr>
        <p:blipFill>
          <a:blip r:embed="rId4" cstate="print"/>
          <a:stretch>
            <a:fillRect/>
          </a:stretch>
        </p:blipFill>
        <p:spPr>
          <a:xfrm>
            <a:off x="7380312" y="3429000"/>
            <a:ext cx="833235" cy="1166529"/>
          </a:xfrm>
          <a:prstGeom prst="rect">
            <a:avLst/>
          </a:prstGeom>
        </p:spPr>
      </p:pic>
      <p:pic>
        <p:nvPicPr>
          <p:cNvPr id="8" name="Immagine 7" descr="4.jpg"/>
          <p:cNvPicPr>
            <a:picLocks noChangeAspect="1"/>
          </p:cNvPicPr>
          <p:nvPr/>
        </p:nvPicPr>
        <p:blipFill>
          <a:blip r:embed="rId5" cstate="print"/>
          <a:stretch>
            <a:fillRect/>
          </a:stretch>
        </p:blipFill>
        <p:spPr>
          <a:xfrm>
            <a:off x="6228184" y="4581128"/>
            <a:ext cx="1440160" cy="886252"/>
          </a:xfrm>
          <a:prstGeom prst="rect">
            <a:avLst/>
          </a:prstGeom>
        </p:spPr>
      </p:pic>
      <p:pic>
        <p:nvPicPr>
          <p:cNvPr id="9" name="Immagine 8" descr="5.jpg"/>
          <p:cNvPicPr>
            <a:picLocks noChangeAspect="1"/>
          </p:cNvPicPr>
          <p:nvPr/>
        </p:nvPicPr>
        <p:blipFill>
          <a:blip r:embed="rId6" cstate="print"/>
          <a:stretch>
            <a:fillRect/>
          </a:stretch>
        </p:blipFill>
        <p:spPr>
          <a:xfrm>
            <a:off x="7092280" y="5517232"/>
            <a:ext cx="864277" cy="1124744"/>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404664"/>
            <a:ext cx="7467600" cy="724942"/>
          </a:xfrm>
        </p:spPr>
        <p:txBody>
          <a:bodyPr>
            <a:normAutofit/>
          </a:bodyPr>
          <a:lstStyle/>
          <a:p>
            <a:pPr algn="ctr"/>
            <a:r>
              <a:rPr lang="it-IT" sz="2800" dirty="0" err="1" smtClean="0"/>
              <a:t>What</a:t>
            </a:r>
            <a:r>
              <a:rPr lang="it-IT" sz="2800" dirty="0" smtClean="0"/>
              <a:t> </a:t>
            </a:r>
            <a:r>
              <a:rPr lang="it-IT" sz="2800" dirty="0" err="1" smtClean="0"/>
              <a:t>is</a:t>
            </a:r>
            <a:r>
              <a:rPr lang="it-IT" sz="2800" dirty="0" smtClean="0"/>
              <a:t> a </a:t>
            </a:r>
            <a:r>
              <a:rPr lang="it-IT" sz="2800" dirty="0" err="1" smtClean="0"/>
              <a:t>human</a:t>
            </a:r>
            <a:r>
              <a:rPr lang="it-IT" sz="2800" dirty="0" smtClean="0"/>
              <a:t> right VIOLATION?</a:t>
            </a:r>
            <a:endParaRPr lang="it-IT" sz="2800" dirty="0"/>
          </a:p>
        </p:txBody>
      </p:sp>
      <p:sp>
        <p:nvSpPr>
          <p:cNvPr id="3" name="Segnaposto contenuto 2"/>
          <p:cNvSpPr>
            <a:spLocks noGrp="1"/>
          </p:cNvSpPr>
          <p:nvPr>
            <p:ph sz="quarter" idx="1"/>
          </p:nvPr>
        </p:nvSpPr>
        <p:spPr>
          <a:xfrm>
            <a:off x="755576" y="1484784"/>
            <a:ext cx="7272808" cy="4824536"/>
          </a:xfrm>
        </p:spPr>
        <p:txBody>
          <a:bodyPr>
            <a:normAutofit fontScale="25000" lnSpcReduction="20000"/>
          </a:bodyPr>
          <a:lstStyle/>
          <a:p>
            <a:r>
              <a:rPr lang="it-IT" sz="5600" dirty="0" err="1" smtClean="0"/>
              <a:t>Even</a:t>
            </a:r>
            <a:r>
              <a:rPr lang="it-IT" sz="5600" dirty="0" smtClean="0"/>
              <a:t> </a:t>
            </a:r>
            <a:r>
              <a:rPr lang="it-IT" sz="5600" dirty="0" err="1" smtClean="0"/>
              <a:t>sixty</a:t>
            </a:r>
            <a:r>
              <a:rPr lang="it-IT" sz="5600" dirty="0" smtClean="0"/>
              <a:t> </a:t>
            </a:r>
            <a:r>
              <a:rPr lang="it-IT" sz="5600" dirty="0" err="1" smtClean="0"/>
              <a:t>years</a:t>
            </a:r>
            <a:r>
              <a:rPr lang="it-IT" sz="5600" dirty="0" smtClean="0"/>
              <a:t> </a:t>
            </a:r>
            <a:r>
              <a:rPr lang="it-IT" sz="5600" dirty="0" err="1" smtClean="0"/>
              <a:t>after</a:t>
            </a:r>
            <a:r>
              <a:rPr lang="it-IT" sz="5600" dirty="0" smtClean="0"/>
              <a:t> the Universal </a:t>
            </a:r>
            <a:r>
              <a:rPr lang="it-IT" sz="5600" dirty="0" err="1" smtClean="0"/>
              <a:t>Declaration</a:t>
            </a:r>
            <a:r>
              <a:rPr lang="it-IT" sz="5600" dirty="0" smtClean="0"/>
              <a:t> </a:t>
            </a:r>
            <a:r>
              <a:rPr lang="it-IT" sz="5600" dirty="0" err="1" smtClean="0"/>
              <a:t>of</a:t>
            </a:r>
            <a:r>
              <a:rPr lang="it-IT" sz="5600" dirty="0" smtClean="0"/>
              <a:t> </a:t>
            </a:r>
            <a:r>
              <a:rPr lang="it-IT" sz="5600" dirty="0" err="1" smtClean="0"/>
              <a:t>human</a:t>
            </a:r>
            <a:r>
              <a:rPr lang="it-IT" sz="5600" dirty="0" smtClean="0"/>
              <a:t> </a:t>
            </a:r>
            <a:r>
              <a:rPr lang="it-IT" sz="5600" dirty="0" err="1" smtClean="0"/>
              <a:t>Rights</a:t>
            </a:r>
            <a:r>
              <a:rPr lang="it-IT" sz="5600" dirty="0" smtClean="0"/>
              <a:t>’ </a:t>
            </a:r>
            <a:r>
              <a:rPr lang="it-IT" sz="5600" dirty="0" err="1" smtClean="0"/>
              <a:t>pubblication</a:t>
            </a:r>
            <a:r>
              <a:rPr lang="it-IT" sz="5600" dirty="0" smtClean="0"/>
              <a:t>, </a:t>
            </a:r>
            <a:r>
              <a:rPr lang="it-IT" sz="5600" dirty="0" err="1" smtClean="0"/>
              <a:t>human</a:t>
            </a:r>
            <a:r>
              <a:rPr lang="it-IT" sz="5600" dirty="0" smtClean="0"/>
              <a:t> </a:t>
            </a:r>
            <a:r>
              <a:rPr lang="it-IT" sz="5600" dirty="0" err="1" smtClean="0"/>
              <a:t>Rights</a:t>
            </a:r>
            <a:r>
              <a:rPr lang="it-IT" sz="5600" dirty="0" smtClean="0"/>
              <a:t> are </a:t>
            </a:r>
            <a:r>
              <a:rPr lang="it-IT" sz="5600" dirty="0" err="1" smtClean="0"/>
              <a:t>often</a:t>
            </a:r>
            <a:r>
              <a:rPr lang="it-IT" sz="5600" dirty="0" smtClean="0"/>
              <a:t> </a:t>
            </a:r>
            <a:r>
              <a:rPr lang="it-IT" sz="5600" dirty="0" err="1" smtClean="0"/>
              <a:t>violated</a:t>
            </a:r>
            <a:r>
              <a:rPr lang="it-IT" sz="5600" dirty="0" smtClean="0"/>
              <a:t> in </a:t>
            </a:r>
            <a:r>
              <a:rPr lang="it-IT" sz="5600" dirty="0" err="1" smtClean="0"/>
              <a:t>many</a:t>
            </a:r>
            <a:r>
              <a:rPr lang="it-IT" sz="5600" dirty="0" smtClean="0"/>
              <a:t> </a:t>
            </a:r>
            <a:r>
              <a:rPr lang="it-IT" sz="5600" dirty="0" err="1" smtClean="0"/>
              <a:t>countries</a:t>
            </a:r>
            <a:r>
              <a:rPr lang="it-IT" sz="5600" dirty="0" smtClean="0"/>
              <a:t> </a:t>
            </a:r>
            <a:r>
              <a:rPr lang="it-IT" sz="5600" dirty="0" err="1" smtClean="0"/>
              <a:t>of</a:t>
            </a:r>
            <a:r>
              <a:rPr lang="it-IT" sz="5600" dirty="0" smtClean="0"/>
              <a:t> the World.</a:t>
            </a:r>
          </a:p>
          <a:p>
            <a:endParaRPr lang="it-IT" sz="5600" dirty="0" smtClean="0"/>
          </a:p>
          <a:p>
            <a:r>
              <a:rPr lang="it-IT" sz="5600" dirty="0" err="1" smtClean="0"/>
              <a:t>Since</a:t>
            </a:r>
            <a:r>
              <a:rPr lang="it-IT" sz="5600" dirty="0" smtClean="0"/>
              <a:t> a </a:t>
            </a:r>
            <a:r>
              <a:rPr lang="it-IT" sz="5600" dirty="0" err="1" smtClean="0"/>
              <a:t>violation</a:t>
            </a:r>
            <a:r>
              <a:rPr lang="it-IT" sz="5600" dirty="0" smtClean="0"/>
              <a:t> can </a:t>
            </a:r>
            <a:r>
              <a:rPr lang="it-IT" sz="5600" dirty="0" err="1" smtClean="0"/>
              <a:t>be</a:t>
            </a:r>
            <a:r>
              <a:rPr lang="it-IT" sz="5600" dirty="0" smtClean="0"/>
              <a:t> </a:t>
            </a:r>
            <a:r>
              <a:rPr lang="it-IT" sz="5600" dirty="0" err="1" smtClean="0"/>
              <a:t>seen</a:t>
            </a:r>
            <a:r>
              <a:rPr lang="it-IT" sz="5600" dirty="0" smtClean="0"/>
              <a:t> </a:t>
            </a:r>
            <a:r>
              <a:rPr lang="it-IT" sz="5600" dirty="0" err="1" smtClean="0"/>
              <a:t>as</a:t>
            </a:r>
            <a:r>
              <a:rPr lang="it-IT" sz="5600" dirty="0" smtClean="0"/>
              <a:t> the </a:t>
            </a:r>
            <a:r>
              <a:rPr lang="it-IT" sz="5600" dirty="0" err="1" smtClean="0"/>
              <a:t>act</a:t>
            </a:r>
            <a:r>
              <a:rPr lang="it-IT" sz="5600" dirty="0" smtClean="0"/>
              <a:t> </a:t>
            </a:r>
            <a:r>
              <a:rPr lang="it-IT" sz="5600" dirty="0" err="1" smtClean="0"/>
              <a:t>of</a:t>
            </a:r>
            <a:r>
              <a:rPr lang="it-IT" sz="5600" dirty="0" smtClean="0"/>
              <a:t> </a:t>
            </a:r>
            <a:r>
              <a:rPr lang="en-US" sz="5600" dirty="0" smtClean="0"/>
              <a:t>break or fail to comply with a rule or formal agreement. A Human Right violation is </a:t>
            </a:r>
            <a:r>
              <a:rPr lang="en-US" sz="5600" b="1" dirty="0" smtClean="0"/>
              <a:t>the act of break or fail with an article of the Universal Declaration of Human Rights. </a:t>
            </a:r>
            <a:endParaRPr lang="it-IT" sz="5600" b="1" dirty="0" smtClean="0"/>
          </a:p>
          <a:p>
            <a:pPr>
              <a:buNone/>
            </a:pPr>
            <a:endParaRPr lang="it-IT" sz="5600" dirty="0" smtClean="0"/>
          </a:p>
          <a:p>
            <a:r>
              <a:rPr lang="it-IT" sz="5600" dirty="0" smtClean="0"/>
              <a:t>An Amnesty International’s </a:t>
            </a:r>
            <a:r>
              <a:rPr lang="it-IT" sz="5600" dirty="0" err="1" smtClean="0"/>
              <a:t>research</a:t>
            </a:r>
            <a:r>
              <a:rPr lang="it-IT" sz="5600" dirty="0" smtClean="0"/>
              <a:t> </a:t>
            </a:r>
            <a:r>
              <a:rPr lang="it-IT" sz="5600" dirty="0" err="1" smtClean="0"/>
              <a:t>stated</a:t>
            </a:r>
            <a:r>
              <a:rPr lang="it-IT" sz="5600" dirty="0" smtClean="0"/>
              <a:t>:</a:t>
            </a:r>
          </a:p>
          <a:p>
            <a:pPr>
              <a:buFontTx/>
              <a:buChar char="-"/>
            </a:pPr>
            <a:r>
              <a:rPr lang="it-IT" sz="5600" dirty="0" smtClean="0"/>
              <a:t>- Torture in at </a:t>
            </a:r>
            <a:r>
              <a:rPr lang="it-IT" sz="5600" dirty="0" err="1" smtClean="0"/>
              <a:t>least</a:t>
            </a:r>
            <a:r>
              <a:rPr lang="it-IT" sz="5600" dirty="0" smtClean="0"/>
              <a:t> 81 </a:t>
            </a:r>
            <a:r>
              <a:rPr lang="it-IT" sz="5600" dirty="0" err="1" smtClean="0"/>
              <a:t>countries</a:t>
            </a:r>
            <a:endParaRPr lang="it-IT" sz="5600" dirty="0" smtClean="0"/>
          </a:p>
          <a:p>
            <a:pPr>
              <a:buFontTx/>
              <a:buChar char="-"/>
            </a:pPr>
            <a:r>
              <a:rPr lang="it-IT" sz="5600" dirty="0" smtClean="0"/>
              <a:t>- </a:t>
            </a:r>
            <a:r>
              <a:rPr lang="it-IT" sz="5600" dirty="0" err="1" smtClean="0"/>
              <a:t>Unfair</a:t>
            </a:r>
            <a:r>
              <a:rPr lang="it-IT" sz="5600" dirty="0" smtClean="0"/>
              <a:t> </a:t>
            </a:r>
            <a:r>
              <a:rPr lang="it-IT" sz="5600" dirty="0" err="1" smtClean="0"/>
              <a:t>processes</a:t>
            </a:r>
            <a:r>
              <a:rPr lang="it-IT" sz="5600" dirty="0" smtClean="0"/>
              <a:t> in at </a:t>
            </a:r>
            <a:r>
              <a:rPr lang="it-IT" sz="5600" dirty="0" err="1" smtClean="0"/>
              <a:t>least</a:t>
            </a:r>
            <a:r>
              <a:rPr lang="it-IT" sz="5600" dirty="0" smtClean="0"/>
              <a:t> 54 </a:t>
            </a:r>
            <a:r>
              <a:rPr lang="it-IT" sz="5600" dirty="0" err="1" smtClean="0"/>
              <a:t>countries</a:t>
            </a:r>
            <a:endParaRPr lang="it-IT" sz="5600" dirty="0" smtClean="0"/>
          </a:p>
          <a:p>
            <a:pPr>
              <a:buFontTx/>
              <a:buChar char="-"/>
            </a:pPr>
            <a:r>
              <a:rPr lang="it-IT" sz="5600" dirty="0" smtClean="0"/>
              <a:t>- </a:t>
            </a:r>
            <a:r>
              <a:rPr lang="it-IT" sz="5600" dirty="0" err="1" smtClean="0"/>
              <a:t>Limitations</a:t>
            </a:r>
            <a:r>
              <a:rPr lang="it-IT" sz="5600" dirty="0" smtClean="0"/>
              <a:t> in the in the </a:t>
            </a:r>
            <a:r>
              <a:rPr lang="it-IT" sz="5600" dirty="0" err="1" smtClean="0"/>
              <a:t>Freedom</a:t>
            </a:r>
            <a:r>
              <a:rPr lang="it-IT" sz="5600" dirty="0" smtClean="0"/>
              <a:t> </a:t>
            </a:r>
            <a:r>
              <a:rPr lang="it-IT" sz="5600" dirty="0" err="1" smtClean="0"/>
              <a:t>of</a:t>
            </a:r>
            <a:r>
              <a:rPr lang="it-IT" sz="5600" dirty="0" smtClean="0"/>
              <a:t> </a:t>
            </a:r>
            <a:r>
              <a:rPr lang="it-IT" sz="5600" dirty="0" err="1" smtClean="0"/>
              <a:t>expression</a:t>
            </a:r>
            <a:r>
              <a:rPr lang="it-IT" sz="5600" dirty="0" smtClean="0"/>
              <a:t> in at </a:t>
            </a:r>
            <a:r>
              <a:rPr lang="it-IT" sz="5600" dirty="0" err="1" smtClean="0"/>
              <a:t>least</a:t>
            </a:r>
            <a:r>
              <a:rPr lang="it-IT" sz="5600" dirty="0" smtClean="0"/>
              <a:t> 77 </a:t>
            </a:r>
            <a:r>
              <a:rPr lang="it-IT" sz="5600" dirty="0" err="1" smtClean="0"/>
              <a:t>countries</a:t>
            </a:r>
            <a:endParaRPr lang="it-IT" sz="5600" dirty="0" smtClean="0"/>
          </a:p>
          <a:p>
            <a:pPr>
              <a:buNone/>
            </a:pPr>
            <a:endParaRPr lang="it-IT" sz="5600" dirty="0" smtClean="0"/>
          </a:p>
          <a:p>
            <a:r>
              <a:rPr lang="it-IT" sz="5600" dirty="0" smtClean="0"/>
              <a:t>The </a:t>
            </a:r>
            <a:r>
              <a:rPr lang="it-IT" sz="5600" dirty="0" err="1" smtClean="0"/>
              <a:t>third</a:t>
            </a:r>
            <a:r>
              <a:rPr lang="it-IT" sz="5600" dirty="0" smtClean="0"/>
              <a:t> </a:t>
            </a:r>
            <a:r>
              <a:rPr lang="it-IT" sz="5600" dirty="0" err="1" smtClean="0"/>
              <a:t>article</a:t>
            </a:r>
            <a:r>
              <a:rPr lang="it-IT" sz="5600" dirty="0" smtClean="0"/>
              <a:t> </a:t>
            </a:r>
            <a:r>
              <a:rPr lang="it-IT" sz="5600" dirty="0" err="1" smtClean="0"/>
              <a:t>of</a:t>
            </a:r>
            <a:r>
              <a:rPr lang="it-IT" sz="5600" dirty="0" smtClean="0"/>
              <a:t> the Universal </a:t>
            </a:r>
            <a:r>
              <a:rPr lang="it-IT" sz="5600" dirty="0" err="1" smtClean="0"/>
              <a:t>Declaration</a:t>
            </a:r>
            <a:r>
              <a:rPr lang="it-IT" sz="5600" dirty="0" smtClean="0"/>
              <a:t> </a:t>
            </a:r>
            <a:r>
              <a:rPr lang="it-IT" sz="5600" dirty="0" err="1" smtClean="0"/>
              <a:t>of</a:t>
            </a:r>
            <a:r>
              <a:rPr lang="it-IT" sz="5600" dirty="0" smtClean="0"/>
              <a:t> </a:t>
            </a:r>
            <a:r>
              <a:rPr lang="it-IT" sz="5600" dirty="0" err="1" smtClean="0"/>
              <a:t>human</a:t>
            </a:r>
            <a:r>
              <a:rPr lang="it-IT" sz="5600" dirty="0" smtClean="0"/>
              <a:t> </a:t>
            </a:r>
            <a:r>
              <a:rPr lang="it-IT" sz="5600" dirty="0" err="1" smtClean="0"/>
              <a:t>Rights</a:t>
            </a:r>
            <a:r>
              <a:rPr lang="it-IT" sz="5600" dirty="0" smtClean="0"/>
              <a:t> </a:t>
            </a:r>
            <a:r>
              <a:rPr lang="it-IT" sz="5600" dirty="0" err="1" smtClean="0"/>
              <a:t>says</a:t>
            </a:r>
            <a:r>
              <a:rPr lang="it-IT" sz="5600" dirty="0" smtClean="0"/>
              <a:t>: </a:t>
            </a:r>
            <a:r>
              <a:rPr lang="en-US" sz="5600" b="1" dirty="0" smtClean="0"/>
              <a:t>"Everyone has the right to life, freedom and security of his person“</a:t>
            </a:r>
            <a:r>
              <a:rPr lang="en-US" sz="5600" dirty="0" smtClean="0"/>
              <a:t>. In the last years this article has been violated many times:</a:t>
            </a:r>
          </a:p>
          <a:p>
            <a:endParaRPr lang="en-US" sz="5600" dirty="0" smtClean="0"/>
          </a:p>
          <a:p>
            <a:r>
              <a:rPr lang="en-US" sz="5600" dirty="0" smtClean="0"/>
              <a:t>- 6.500 victims in armed conflicts in Afghanistan in 2007</a:t>
            </a:r>
          </a:p>
          <a:p>
            <a:endParaRPr lang="en-US" sz="5600" dirty="0" smtClean="0"/>
          </a:p>
          <a:p>
            <a:r>
              <a:rPr lang="en-US" sz="5600" dirty="0" smtClean="0"/>
              <a:t>- 1260 victims of the Police in </a:t>
            </a:r>
            <a:r>
              <a:rPr lang="en-US" sz="5600" dirty="0" err="1" smtClean="0"/>
              <a:t>Brasil</a:t>
            </a:r>
            <a:r>
              <a:rPr lang="en-US" sz="5600" dirty="0" smtClean="0"/>
              <a:t> in 2007</a:t>
            </a:r>
          </a:p>
          <a:p>
            <a:endParaRPr lang="en-US" sz="5600" dirty="0" smtClean="0"/>
          </a:p>
          <a:p>
            <a:r>
              <a:rPr lang="en-US" sz="5600" dirty="0" smtClean="0"/>
              <a:t>- Almost 500.000 victims in Refuge camps in Uganda, at least 1500 for week</a:t>
            </a:r>
          </a:p>
          <a:p>
            <a:pPr>
              <a:buNone/>
            </a:pPr>
            <a:endParaRPr lang="it-IT" sz="1400" dirty="0" smtClean="0"/>
          </a:p>
          <a:p>
            <a:endParaRPr lang="it-IT" sz="1400" dirty="0" smtClean="0"/>
          </a:p>
          <a:p>
            <a:pPr>
              <a:buNone/>
            </a:pPr>
            <a:endParaRPr lang="it-IT" sz="1400" dirty="0" smtClean="0"/>
          </a:p>
          <a:p>
            <a:pPr>
              <a:buFontTx/>
              <a:buChar char="-"/>
            </a:pPr>
            <a:endParaRPr lang="it-IT" sz="1400" dirty="0" smtClean="0"/>
          </a:p>
          <a:p>
            <a:pPr>
              <a:buFontTx/>
              <a:buChar char="-"/>
            </a:pPr>
            <a:endParaRPr lang="it-IT" sz="1400" dirty="0" smtClean="0"/>
          </a:p>
          <a:p>
            <a:pPr>
              <a:buNone/>
            </a:pPr>
            <a:r>
              <a:rPr lang="it-IT" sz="1400" dirty="0" smtClean="0"/>
              <a:t>  </a:t>
            </a:r>
          </a:p>
          <a:p>
            <a:pPr>
              <a:buFontTx/>
              <a:buChar char="-"/>
            </a:pPr>
            <a:endParaRPr lang="it-IT" sz="1400" dirty="0" smtClean="0"/>
          </a:p>
          <a:p>
            <a:pPr>
              <a:buFontTx/>
              <a:buChar char="-"/>
            </a:pPr>
            <a:endParaRPr lang="it-IT" sz="1400" dirty="0" smtClean="0"/>
          </a:p>
          <a:p>
            <a:pPr>
              <a:buFontTx/>
              <a:buChar char="-"/>
            </a:pPr>
            <a:endParaRPr lang="it-IT" sz="1400" dirty="0" smtClean="0"/>
          </a:p>
          <a:p>
            <a:pPr>
              <a:buNone/>
            </a:pPr>
            <a:endParaRPr lang="it-IT" sz="1400" dirty="0" smtClean="0"/>
          </a:p>
          <a:p>
            <a:pPr>
              <a:buFontTx/>
              <a:buChar char="-"/>
            </a:pPr>
            <a:endParaRPr lang="it-IT" sz="1400" dirty="0" smtClean="0"/>
          </a:p>
          <a:p>
            <a:pPr>
              <a:buFontTx/>
              <a:buChar char="-"/>
            </a:pPr>
            <a:endParaRPr lang="it-IT" sz="1400" dirty="0"/>
          </a:p>
        </p:txBody>
      </p:sp>
      <p:sp>
        <p:nvSpPr>
          <p:cNvPr id="4" name="Segnaposto numero diapositiva 3"/>
          <p:cNvSpPr>
            <a:spLocks noGrp="1"/>
          </p:cNvSpPr>
          <p:nvPr>
            <p:ph type="sldNum" sz="quarter" idx="15"/>
          </p:nvPr>
        </p:nvSpPr>
        <p:spPr/>
        <p:txBody>
          <a:bodyPr/>
          <a:lstStyle/>
          <a:p>
            <a:fld id="{E32EDFED-80E0-4E27-924F-67A91BAC16DD}" type="slidenum">
              <a:rPr lang="it-IT" smtClean="0"/>
              <a:pPr/>
              <a:t>7</a:t>
            </a:fld>
            <a:endParaRPr lang="it-IT"/>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16632"/>
            <a:ext cx="7467600" cy="1143000"/>
          </a:xfrm>
        </p:spPr>
        <p:txBody>
          <a:bodyPr/>
          <a:lstStyle/>
          <a:p>
            <a:pPr algn="ctr"/>
            <a:r>
              <a:rPr lang="it-IT" dirty="0" smtClean="0"/>
              <a:t>HUMAN RIGHTS IN THE ITALIAN CONSTITUTION</a:t>
            </a:r>
            <a:endParaRPr lang="it-IT" dirty="0"/>
          </a:p>
        </p:txBody>
      </p:sp>
      <p:sp>
        <p:nvSpPr>
          <p:cNvPr id="3" name="Segnaposto contenuto 2"/>
          <p:cNvSpPr>
            <a:spLocks noGrp="1"/>
          </p:cNvSpPr>
          <p:nvPr>
            <p:ph sz="quarter" idx="1"/>
          </p:nvPr>
        </p:nvSpPr>
        <p:spPr>
          <a:xfrm>
            <a:off x="467544" y="1340768"/>
            <a:ext cx="7848872" cy="5256584"/>
          </a:xfrm>
        </p:spPr>
        <p:txBody>
          <a:bodyPr>
            <a:normAutofit fontScale="92500" lnSpcReduction="20000"/>
          </a:bodyPr>
          <a:lstStyle/>
          <a:p>
            <a:r>
              <a:rPr lang="it-IT" sz="1600" dirty="0" err="1" smtClean="0"/>
              <a:t>After</a:t>
            </a:r>
            <a:r>
              <a:rPr lang="it-IT" sz="1600" dirty="0" smtClean="0"/>
              <a:t> the </a:t>
            </a:r>
            <a:r>
              <a:rPr lang="it-IT" sz="1600" b="1" dirty="0" smtClean="0"/>
              <a:t>12 </a:t>
            </a:r>
            <a:r>
              <a:rPr lang="it-IT" sz="1600" b="1" dirty="0" err="1" smtClean="0"/>
              <a:t>fundamental</a:t>
            </a:r>
            <a:r>
              <a:rPr lang="it-IT" sz="1600" b="1" dirty="0" smtClean="0"/>
              <a:t> </a:t>
            </a:r>
            <a:r>
              <a:rPr lang="it-IT" sz="1600" b="1" dirty="0" err="1" smtClean="0"/>
              <a:t>principles</a:t>
            </a:r>
            <a:r>
              <a:rPr lang="it-IT" sz="1600" dirty="0" smtClean="0"/>
              <a:t>, the first part </a:t>
            </a:r>
            <a:r>
              <a:rPr lang="it-IT" sz="1600" dirty="0" err="1" smtClean="0"/>
              <a:t>of</a:t>
            </a:r>
            <a:r>
              <a:rPr lang="it-IT" sz="1600" dirty="0" smtClean="0"/>
              <a:t> the </a:t>
            </a:r>
            <a:r>
              <a:rPr lang="it-IT" sz="1600" dirty="0" err="1" smtClean="0"/>
              <a:t>Constitution</a:t>
            </a:r>
            <a:r>
              <a:rPr lang="it-IT" sz="1600" dirty="0" smtClean="0"/>
              <a:t> </a:t>
            </a:r>
            <a:r>
              <a:rPr lang="it-IT" sz="1600" dirty="0" err="1" smtClean="0"/>
              <a:t>inserts</a:t>
            </a:r>
            <a:r>
              <a:rPr lang="it-IT" sz="1600" dirty="0" smtClean="0"/>
              <a:t> 42 </a:t>
            </a:r>
            <a:r>
              <a:rPr lang="it-IT" sz="1600" dirty="0" err="1" smtClean="0"/>
              <a:t>articles</a:t>
            </a:r>
            <a:r>
              <a:rPr lang="it-IT" sz="1600" dirty="0" smtClean="0"/>
              <a:t> and </a:t>
            </a:r>
            <a:r>
              <a:rPr lang="it-IT" sz="1600" dirty="0" err="1" smtClean="0"/>
              <a:t>it</a:t>
            </a:r>
            <a:r>
              <a:rPr lang="it-IT" sz="1600" dirty="0" smtClean="0"/>
              <a:t>’s </a:t>
            </a:r>
            <a:r>
              <a:rPr lang="it-IT" sz="1600" dirty="0" err="1" smtClean="0"/>
              <a:t>entitled</a:t>
            </a:r>
            <a:r>
              <a:rPr lang="it-IT" sz="1600" dirty="0" smtClean="0"/>
              <a:t> “</a:t>
            </a:r>
            <a:r>
              <a:rPr lang="it-IT" sz="1600" dirty="0" err="1" smtClean="0"/>
              <a:t>Rights</a:t>
            </a:r>
            <a:r>
              <a:rPr lang="it-IT" sz="1600" dirty="0" smtClean="0"/>
              <a:t> and </a:t>
            </a:r>
            <a:r>
              <a:rPr lang="it-IT" sz="1600" dirty="0" err="1" smtClean="0"/>
              <a:t>duties</a:t>
            </a:r>
            <a:r>
              <a:rPr lang="it-IT" sz="1600" dirty="0" smtClean="0"/>
              <a:t> </a:t>
            </a:r>
            <a:r>
              <a:rPr lang="it-IT" sz="1600" dirty="0" err="1" smtClean="0"/>
              <a:t>of</a:t>
            </a:r>
            <a:r>
              <a:rPr lang="it-IT" sz="1600" dirty="0" smtClean="0"/>
              <a:t> the </a:t>
            </a:r>
            <a:r>
              <a:rPr lang="it-IT" sz="1600" dirty="0" err="1" smtClean="0"/>
              <a:t>citizens</a:t>
            </a:r>
            <a:r>
              <a:rPr lang="it-IT" sz="1600" dirty="0" smtClean="0"/>
              <a:t>”. </a:t>
            </a:r>
          </a:p>
          <a:p>
            <a:endParaRPr lang="it-IT" sz="1600" dirty="0" smtClean="0"/>
          </a:p>
          <a:p>
            <a:r>
              <a:rPr lang="it-IT" sz="1600" dirty="0" smtClean="0"/>
              <a:t>- </a:t>
            </a:r>
            <a:r>
              <a:rPr lang="it-IT" sz="1500" b="1" dirty="0" err="1" smtClean="0"/>
              <a:t>Article</a:t>
            </a:r>
            <a:r>
              <a:rPr lang="it-IT" sz="1500" b="1" dirty="0" smtClean="0"/>
              <a:t> 2</a:t>
            </a:r>
            <a:r>
              <a:rPr lang="it-IT" sz="1500" dirty="0" smtClean="0"/>
              <a:t> </a:t>
            </a:r>
            <a:r>
              <a:rPr lang="en-GB" sz="1500" i="1" dirty="0" smtClean="0"/>
              <a:t>«</a:t>
            </a:r>
            <a:r>
              <a:rPr lang="en-GB" sz="1500" dirty="0" smtClean="0"/>
              <a:t>The Republic recognises and guarantees inviolable human rights, both for the individual and within social groups where the individual’s personality is expressed, and it requires the fulfilment of the imperative duties of political, economic and social solidarity</a:t>
            </a:r>
            <a:r>
              <a:rPr lang="en-GB" sz="1500" i="1" dirty="0" smtClean="0"/>
              <a:t>» </a:t>
            </a:r>
            <a:endParaRPr lang="it-IT" sz="1500" dirty="0" smtClean="0"/>
          </a:p>
          <a:p>
            <a:endParaRPr lang="it-IT" sz="1600" dirty="0" smtClean="0"/>
          </a:p>
          <a:p>
            <a:r>
              <a:rPr lang="it-IT" sz="1500" dirty="0" smtClean="0"/>
              <a:t>- </a:t>
            </a:r>
            <a:r>
              <a:rPr lang="it-IT" sz="1500" b="1" dirty="0" err="1" smtClean="0"/>
              <a:t>Articles</a:t>
            </a:r>
            <a:r>
              <a:rPr lang="it-IT" sz="1500" b="1" dirty="0" smtClean="0"/>
              <a:t> </a:t>
            </a:r>
            <a:r>
              <a:rPr lang="it-IT" sz="1500" b="1" dirty="0" err="1" smtClean="0"/>
              <a:t>from</a:t>
            </a:r>
            <a:r>
              <a:rPr lang="it-IT" sz="1500" b="1" dirty="0" smtClean="0"/>
              <a:t> 13 </a:t>
            </a:r>
            <a:r>
              <a:rPr lang="it-IT" sz="1500" b="1" dirty="0" err="1" smtClean="0"/>
              <a:t>to</a:t>
            </a:r>
            <a:r>
              <a:rPr lang="it-IT" sz="1500" b="1" dirty="0" smtClean="0"/>
              <a:t> 16 </a:t>
            </a:r>
            <a:r>
              <a:rPr lang="it-IT" sz="1500" dirty="0" err="1" smtClean="0"/>
              <a:t>individual</a:t>
            </a:r>
            <a:r>
              <a:rPr lang="it-IT" sz="1500" dirty="0" smtClean="0"/>
              <a:t> </a:t>
            </a:r>
            <a:r>
              <a:rPr lang="it-IT" sz="1500" dirty="0" err="1" smtClean="0"/>
              <a:t>freedoms</a:t>
            </a:r>
            <a:endParaRPr lang="it-IT" sz="1500" dirty="0" smtClean="0"/>
          </a:p>
          <a:p>
            <a:endParaRPr lang="it-IT" sz="1500" dirty="0" smtClean="0"/>
          </a:p>
          <a:p>
            <a:r>
              <a:rPr lang="it-IT" sz="1500" dirty="0" smtClean="0"/>
              <a:t>- </a:t>
            </a:r>
            <a:r>
              <a:rPr lang="it-IT" sz="1500" b="1" dirty="0" err="1" smtClean="0"/>
              <a:t>Articles</a:t>
            </a:r>
            <a:r>
              <a:rPr lang="it-IT" sz="1500" b="1" dirty="0" smtClean="0"/>
              <a:t> </a:t>
            </a:r>
            <a:r>
              <a:rPr lang="it-IT" sz="1500" b="1" dirty="0" err="1" smtClean="0"/>
              <a:t>from</a:t>
            </a:r>
            <a:r>
              <a:rPr lang="it-IT" sz="1500" b="1" dirty="0" smtClean="0"/>
              <a:t> 17 </a:t>
            </a:r>
            <a:r>
              <a:rPr lang="it-IT" sz="1500" b="1" dirty="0" err="1" smtClean="0"/>
              <a:t>to</a:t>
            </a:r>
            <a:r>
              <a:rPr lang="it-IT" sz="1500" b="1" dirty="0" smtClean="0"/>
              <a:t> 21 </a:t>
            </a:r>
            <a:r>
              <a:rPr lang="it-IT" sz="1500" dirty="0" smtClean="0"/>
              <a:t>collettive </a:t>
            </a:r>
            <a:r>
              <a:rPr lang="it-IT" sz="1500" dirty="0" err="1" smtClean="0"/>
              <a:t>freedoms</a:t>
            </a:r>
            <a:endParaRPr lang="it-IT" sz="1500" dirty="0" smtClean="0"/>
          </a:p>
          <a:p>
            <a:endParaRPr lang="it-IT" sz="1500" dirty="0" smtClean="0"/>
          </a:p>
          <a:p>
            <a:r>
              <a:rPr lang="it-IT" sz="1500" dirty="0" smtClean="0"/>
              <a:t>- </a:t>
            </a:r>
            <a:r>
              <a:rPr lang="it-IT" sz="1500" b="1" dirty="0" err="1" smtClean="0"/>
              <a:t>Articles</a:t>
            </a:r>
            <a:r>
              <a:rPr lang="it-IT" sz="1500" b="1" dirty="0" smtClean="0"/>
              <a:t> </a:t>
            </a:r>
            <a:r>
              <a:rPr lang="it-IT" sz="1500" b="1" dirty="0" err="1" smtClean="0"/>
              <a:t>from</a:t>
            </a:r>
            <a:r>
              <a:rPr lang="it-IT" sz="1500" b="1" dirty="0" smtClean="0"/>
              <a:t> 22 </a:t>
            </a:r>
            <a:r>
              <a:rPr lang="it-IT" sz="1500" b="1" dirty="0" err="1" smtClean="0"/>
              <a:t>to</a:t>
            </a:r>
            <a:r>
              <a:rPr lang="it-IT" sz="1500" b="1" dirty="0" smtClean="0"/>
              <a:t> 28 </a:t>
            </a:r>
            <a:r>
              <a:rPr lang="it-IT" sz="1500" dirty="0" err="1" smtClean="0"/>
              <a:t>limits</a:t>
            </a:r>
            <a:r>
              <a:rPr lang="it-IT" sz="1500" dirty="0" smtClean="0"/>
              <a:t> in the </a:t>
            </a:r>
            <a:r>
              <a:rPr lang="it-IT" sz="1500" dirty="0" err="1" smtClean="0"/>
              <a:t>use</a:t>
            </a:r>
            <a:r>
              <a:rPr lang="it-IT" sz="1500" dirty="0" smtClean="0"/>
              <a:t> </a:t>
            </a:r>
            <a:r>
              <a:rPr lang="it-IT" sz="1500" dirty="0" err="1" smtClean="0"/>
              <a:t>of</a:t>
            </a:r>
            <a:r>
              <a:rPr lang="it-IT" sz="1500" dirty="0" smtClean="0"/>
              <a:t> </a:t>
            </a:r>
            <a:r>
              <a:rPr lang="it-IT" sz="1500" dirty="0" err="1" smtClean="0"/>
              <a:t>strenght</a:t>
            </a:r>
            <a:r>
              <a:rPr lang="it-IT" sz="1500" dirty="0" smtClean="0"/>
              <a:t> </a:t>
            </a:r>
            <a:r>
              <a:rPr lang="it-IT" sz="1500" dirty="0" err="1" smtClean="0"/>
              <a:t>as</a:t>
            </a:r>
            <a:r>
              <a:rPr lang="it-IT" sz="1500" dirty="0" smtClean="0"/>
              <a:t> </a:t>
            </a:r>
            <a:r>
              <a:rPr lang="it-IT" sz="1500" dirty="0" err="1" smtClean="0"/>
              <a:t>self-defence</a:t>
            </a:r>
            <a:endParaRPr lang="it-IT" sz="1500" dirty="0" smtClean="0"/>
          </a:p>
          <a:p>
            <a:endParaRPr lang="it-IT" sz="1500" dirty="0" smtClean="0"/>
          </a:p>
          <a:p>
            <a:r>
              <a:rPr lang="it-IT" sz="1500" dirty="0" smtClean="0"/>
              <a:t>- </a:t>
            </a:r>
            <a:r>
              <a:rPr lang="it-IT" sz="1500" b="1" dirty="0" err="1" smtClean="0"/>
              <a:t>Articles</a:t>
            </a:r>
            <a:r>
              <a:rPr lang="it-IT" sz="1500" b="1" dirty="0" smtClean="0"/>
              <a:t> </a:t>
            </a:r>
            <a:r>
              <a:rPr lang="it-IT" sz="1500" b="1" dirty="0" err="1" smtClean="0"/>
              <a:t>from</a:t>
            </a:r>
            <a:r>
              <a:rPr lang="it-IT" sz="1500" b="1" dirty="0" smtClean="0"/>
              <a:t> 29 </a:t>
            </a:r>
            <a:r>
              <a:rPr lang="it-IT" sz="1500" b="1" dirty="0" err="1" smtClean="0"/>
              <a:t>to</a:t>
            </a:r>
            <a:r>
              <a:rPr lang="it-IT" sz="1500" b="1" dirty="0" smtClean="0"/>
              <a:t> 32 </a:t>
            </a:r>
            <a:r>
              <a:rPr lang="it-IT" sz="1500" dirty="0" err="1" smtClean="0"/>
              <a:t>parents</a:t>
            </a:r>
            <a:r>
              <a:rPr lang="it-IT" sz="1500" dirty="0" smtClean="0"/>
              <a:t> </a:t>
            </a:r>
            <a:r>
              <a:rPr lang="it-IT" sz="1500" dirty="0" err="1" smtClean="0"/>
              <a:t>have</a:t>
            </a:r>
            <a:r>
              <a:rPr lang="it-IT" sz="1500" dirty="0" smtClean="0"/>
              <a:t> the duty </a:t>
            </a:r>
            <a:r>
              <a:rPr lang="it-IT" sz="1500" dirty="0" err="1" smtClean="0"/>
              <a:t>to</a:t>
            </a:r>
            <a:r>
              <a:rPr lang="it-IT" sz="1500" dirty="0" smtClean="0"/>
              <a:t> educate </a:t>
            </a:r>
            <a:r>
              <a:rPr lang="it-IT" sz="1500" dirty="0" err="1" smtClean="0"/>
              <a:t>their</a:t>
            </a:r>
            <a:r>
              <a:rPr lang="it-IT" sz="1500" dirty="0" smtClean="0"/>
              <a:t> </a:t>
            </a:r>
            <a:r>
              <a:rPr lang="it-IT" sz="1500" dirty="0" err="1" smtClean="0"/>
              <a:t>sons</a:t>
            </a:r>
            <a:endParaRPr lang="it-IT" sz="1500" dirty="0" smtClean="0"/>
          </a:p>
          <a:p>
            <a:endParaRPr lang="it-IT" sz="1500" dirty="0" smtClean="0"/>
          </a:p>
          <a:p>
            <a:r>
              <a:rPr lang="it-IT" sz="1500" dirty="0" smtClean="0"/>
              <a:t>- </a:t>
            </a:r>
            <a:r>
              <a:rPr lang="it-IT" sz="1500" b="1" dirty="0" err="1" smtClean="0"/>
              <a:t>Articles</a:t>
            </a:r>
            <a:r>
              <a:rPr lang="it-IT" sz="1500" b="1" dirty="0" smtClean="0"/>
              <a:t> 33 and 34 </a:t>
            </a:r>
            <a:r>
              <a:rPr lang="it-IT" sz="1500" dirty="0" err="1" smtClean="0"/>
              <a:t>school</a:t>
            </a:r>
            <a:r>
              <a:rPr lang="it-IT" sz="1500" dirty="0" smtClean="0"/>
              <a:t> and </a:t>
            </a:r>
            <a:r>
              <a:rPr lang="it-IT" sz="1500" dirty="0" err="1" smtClean="0"/>
              <a:t>education</a:t>
            </a:r>
            <a:r>
              <a:rPr lang="it-IT" sz="1500" dirty="0" smtClean="0"/>
              <a:t> </a:t>
            </a:r>
            <a:r>
              <a:rPr lang="it-IT" sz="1500" dirty="0" err="1" smtClean="0"/>
              <a:t>have</a:t>
            </a:r>
            <a:r>
              <a:rPr lang="it-IT" sz="1500" dirty="0" smtClean="0"/>
              <a:t> </a:t>
            </a:r>
            <a:r>
              <a:rPr lang="it-IT" sz="1500" dirty="0" err="1" smtClean="0"/>
              <a:t>to</a:t>
            </a:r>
            <a:r>
              <a:rPr lang="it-IT" sz="1500" dirty="0" smtClean="0"/>
              <a:t> </a:t>
            </a:r>
            <a:r>
              <a:rPr lang="it-IT" sz="1500" dirty="0" err="1" smtClean="0"/>
              <a:t>be</a:t>
            </a:r>
            <a:r>
              <a:rPr lang="it-IT" sz="1500" dirty="0" smtClean="0"/>
              <a:t> open </a:t>
            </a:r>
            <a:r>
              <a:rPr lang="it-IT" sz="1500" dirty="0" err="1" smtClean="0"/>
              <a:t>for</a:t>
            </a:r>
            <a:r>
              <a:rPr lang="it-IT" sz="1500" dirty="0" smtClean="0"/>
              <a:t> </a:t>
            </a:r>
            <a:r>
              <a:rPr lang="it-IT" sz="1500" dirty="0" err="1" smtClean="0"/>
              <a:t>everyone</a:t>
            </a:r>
            <a:endParaRPr lang="it-IT" sz="1500" dirty="0" smtClean="0"/>
          </a:p>
          <a:p>
            <a:endParaRPr lang="it-IT" sz="1500" dirty="0" smtClean="0"/>
          </a:p>
          <a:p>
            <a:r>
              <a:rPr lang="it-IT" sz="1500" dirty="0" smtClean="0"/>
              <a:t>- </a:t>
            </a:r>
            <a:r>
              <a:rPr lang="it-IT" sz="1500" b="1" dirty="0" err="1" smtClean="0"/>
              <a:t>Articles</a:t>
            </a:r>
            <a:r>
              <a:rPr lang="it-IT" sz="1500" b="1" dirty="0" smtClean="0"/>
              <a:t> </a:t>
            </a:r>
            <a:r>
              <a:rPr lang="it-IT" sz="1500" b="1" dirty="0" err="1" smtClean="0"/>
              <a:t>from</a:t>
            </a:r>
            <a:r>
              <a:rPr lang="it-IT" sz="1500" b="1" dirty="0" smtClean="0"/>
              <a:t> 35 </a:t>
            </a:r>
            <a:r>
              <a:rPr lang="it-IT" sz="1500" b="1" dirty="0" err="1" smtClean="0"/>
              <a:t>to</a:t>
            </a:r>
            <a:r>
              <a:rPr lang="it-IT" sz="1500" b="1" dirty="0" smtClean="0"/>
              <a:t> 47 </a:t>
            </a:r>
            <a:r>
              <a:rPr lang="it-IT" sz="1500" dirty="0" err="1" smtClean="0"/>
              <a:t>safeguard</a:t>
            </a:r>
            <a:r>
              <a:rPr lang="it-IT" sz="1500" dirty="0" smtClean="0"/>
              <a:t> </a:t>
            </a:r>
            <a:r>
              <a:rPr lang="it-IT" sz="1500" dirty="0" err="1" smtClean="0"/>
              <a:t>for</a:t>
            </a:r>
            <a:r>
              <a:rPr lang="it-IT" sz="1500" dirty="0" smtClean="0"/>
              <a:t> </a:t>
            </a:r>
            <a:r>
              <a:rPr lang="it-IT" sz="1500" dirty="0" err="1" smtClean="0"/>
              <a:t>each</a:t>
            </a:r>
            <a:r>
              <a:rPr lang="it-IT" sz="1500" dirty="0" smtClean="0"/>
              <a:t> </a:t>
            </a:r>
            <a:r>
              <a:rPr lang="it-IT" sz="1500" dirty="0" err="1" smtClean="0"/>
              <a:t>person</a:t>
            </a:r>
            <a:r>
              <a:rPr lang="it-IT" sz="1500" dirty="0" smtClean="0"/>
              <a:t> </a:t>
            </a:r>
            <a:r>
              <a:rPr lang="it-IT" sz="1500" dirty="0" err="1" smtClean="0"/>
              <a:t>of</a:t>
            </a:r>
            <a:r>
              <a:rPr lang="it-IT" sz="1500" dirty="0" smtClean="0"/>
              <a:t> work, </a:t>
            </a:r>
            <a:r>
              <a:rPr lang="it-IT" sz="1500" dirty="0" err="1" smtClean="0"/>
              <a:t>salary</a:t>
            </a:r>
            <a:r>
              <a:rPr lang="it-IT" sz="1500" dirty="0" smtClean="0"/>
              <a:t>, </a:t>
            </a:r>
            <a:r>
              <a:rPr lang="it-IT" sz="1500" dirty="0" err="1" smtClean="0"/>
              <a:t>emigration</a:t>
            </a:r>
            <a:r>
              <a:rPr lang="it-IT" sz="1500" dirty="0" smtClean="0"/>
              <a:t> </a:t>
            </a:r>
          </a:p>
          <a:p>
            <a:endParaRPr lang="it-IT" sz="1500" dirty="0" smtClean="0"/>
          </a:p>
          <a:p>
            <a:r>
              <a:rPr lang="it-IT" sz="1500" dirty="0" smtClean="0"/>
              <a:t>- </a:t>
            </a:r>
            <a:r>
              <a:rPr lang="it-IT" sz="1500" b="1" dirty="0" err="1" smtClean="0"/>
              <a:t>Articles</a:t>
            </a:r>
            <a:r>
              <a:rPr lang="it-IT" sz="1500" b="1" dirty="0" smtClean="0"/>
              <a:t> </a:t>
            </a:r>
            <a:r>
              <a:rPr lang="it-IT" sz="1500" b="1" dirty="0" err="1" smtClean="0"/>
              <a:t>from</a:t>
            </a:r>
            <a:r>
              <a:rPr lang="it-IT" sz="1500" b="1" dirty="0" smtClean="0"/>
              <a:t> 48 </a:t>
            </a:r>
            <a:r>
              <a:rPr lang="it-IT" sz="1500" b="1" dirty="0" err="1" smtClean="0"/>
              <a:t>to</a:t>
            </a:r>
            <a:r>
              <a:rPr lang="it-IT" sz="1500" b="1" dirty="0" smtClean="0"/>
              <a:t> 54 </a:t>
            </a:r>
            <a:r>
              <a:rPr lang="it-IT" sz="1500" dirty="0" err="1" smtClean="0"/>
              <a:t>political</a:t>
            </a:r>
            <a:r>
              <a:rPr lang="it-IT" sz="1500" dirty="0" smtClean="0"/>
              <a:t> and </a:t>
            </a:r>
            <a:r>
              <a:rPr lang="it-IT" sz="1500" dirty="0" err="1" smtClean="0"/>
              <a:t>economical</a:t>
            </a:r>
            <a:r>
              <a:rPr lang="it-IT" sz="1500" dirty="0" smtClean="0"/>
              <a:t> </a:t>
            </a:r>
            <a:r>
              <a:rPr lang="it-IT" sz="1500" dirty="0" err="1" smtClean="0"/>
              <a:t>Rights</a:t>
            </a:r>
            <a:r>
              <a:rPr lang="it-IT" sz="1500" dirty="0" smtClean="0"/>
              <a:t> </a:t>
            </a:r>
            <a:r>
              <a:rPr lang="it-IT" sz="1500" dirty="0" err="1" smtClean="0"/>
              <a:t>of</a:t>
            </a:r>
            <a:r>
              <a:rPr lang="it-IT" sz="1500" dirty="0" smtClean="0"/>
              <a:t> the </a:t>
            </a:r>
            <a:r>
              <a:rPr lang="it-IT" sz="1500" dirty="0" err="1" smtClean="0"/>
              <a:t>citizens</a:t>
            </a:r>
            <a:r>
              <a:rPr lang="it-IT" sz="1500" dirty="0" smtClean="0"/>
              <a:t>, </a:t>
            </a:r>
          </a:p>
          <a:p>
            <a:endParaRPr lang="it-IT" sz="1400" dirty="0" smtClean="0"/>
          </a:p>
          <a:p>
            <a:endParaRPr lang="it-IT" sz="1400" dirty="0"/>
          </a:p>
        </p:txBody>
      </p:sp>
      <p:sp>
        <p:nvSpPr>
          <p:cNvPr id="4" name="Segnaposto numero diapositiva 3"/>
          <p:cNvSpPr>
            <a:spLocks noGrp="1"/>
          </p:cNvSpPr>
          <p:nvPr>
            <p:ph type="sldNum" sz="quarter" idx="15"/>
          </p:nvPr>
        </p:nvSpPr>
        <p:spPr/>
        <p:txBody>
          <a:bodyPr/>
          <a:lstStyle/>
          <a:p>
            <a:fld id="{E32EDFED-80E0-4E27-924F-67A91BAC16DD}" type="slidenum">
              <a:rPr lang="it-IT" smtClean="0"/>
              <a:pPr/>
              <a:t>8</a:t>
            </a:fld>
            <a:endParaRPr lang="it-IT"/>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smtClean="0"/>
              <a:t>CONNECTION BETWEEN HUMAN RIGHTS AND THE TEXTS WE ANALYZED IN CLASS</a:t>
            </a:r>
            <a:endParaRPr lang="it-IT" dirty="0"/>
          </a:p>
        </p:txBody>
      </p:sp>
      <p:sp>
        <p:nvSpPr>
          <p:cNvPr id="3" name="Segnaposto contenuto 2"/>
          <p:cNvSpPr>
            <a:spLocks noGrp="1"/>
          </p:cNvSpPr>
          <p:nvPr>
            <p:ph sz="quarter" idx="1"/>
          </p:nvPr>
        </p:nvSpPr>
        <p:spPr>
          <a:xfrm>
            <a:off x="457200" y="1600200"/>
            <a:ext cx="8003232" cy="4873752"/>
          </a:xfrm>
        </p:spPr>
        <p:txBody>
          <a:bodyPr>
            <a:normAutofit lnSpcReduction="10000"/>
          </a:bodyPr>
          <a:lstStyle/>
          <a:p>
            <a:r>
              <a:rPr lang="it-IT" sz="1400" dirty="0" err="1" smtClean="0"/>
              <a:t>My</a:t>
            </a:r>
            <a:r>
              <a:rPr lang="it-IT" sz="1400" dirty="0" smtClean="0"/>
              <a:t> </a:t>
            </a:r>
            <a:r>
              <a:rPr lang="it-IT" sz="1400" dirty="0" err="1" smtClean="0"/>
              <a:t>individual</a:t>
            </a:r>
            <a:r>
              <a:rPr lang="it-IT" sz="1400" dirty="0" smtClean="0"/>
              <a:t> </a:t>
            </a:r>
            <a:r>
              <a:rPr lang="it-IT" sz="1400" dirty="0" err="1" smtClean="0"/>
              <a:t>path</a:t>
            </a:r>
            <a:r>
              <a:rPr lang="it-IT" sz="1400" dirty="0" smtClean="0"/>
              <a:t> </a:t>
            </a:r>
            <a:r>
              <a:rPr lang="it-IT" sz="1400" dirty="0" err="1" smtClean="0"/>
              <a:t>is</a:t>
            </a:r>
            <a:r>
              <a:rPr lang="it-IT" sz="1400" dirty="0" smtClean="0"/>
              <a:t> </a:t>
            </a:r>
            <a:r>
              <a:rPr lang="it-IT" sz="1400" dirty="0" err="1" smtClean="0"/>
              <a:t>focused</a:t>
            </a:r>
            <a:r>
              <a:rPr lang="it-IT" sz="1400" dirty="0" smtClean="0"/>
              <a:t> on the </a:t>
            </a:r>
            <a:r>
              <a:rPr lang="it-IT" sz="1800" b="1" dirty="0" err="1" smtClean="0"/>
              <a:t>violation</a:t>
            </a:r>
            <a:r>
              <a:rPr lang="it-IT" sz="1800" b="1" dirty="0" smtClean="0"/>
              <a:t> </a:t>
            </a:r>
            <a:r>
              <a:rPr lang="it-IT" sz="1800" b="1" dirty="0" err="1" smtClean="0"/>
              <a:t>of</a:t>
            </a:r>
            <a:r>
              <a:rPr lang="it-IT" sz="1800" b="1" dirty="0" smtClean="0"/>
              <a:t> </a:t>
            </a:r>
            <a:r>
              <a:rPr lang="it-IT" sz="1800" b="1" dirty="0" err="1" smtClean="0"/>
              <a:t>individual</a:t>
            </a:r>
            <a:r>
              <a:rPr lang="it-IT" sz="1800" b="1" dirty="0" smtClean="0"/>
              <a:t> </a:t>
            </a:r>
            <a:r>
              <a:rPr lang="it-IT" sz="1800" b="1" dirty="0" err="1" smtClean="0"/>
              <a:t>freedom</a:t>
            </a:r>
            <a:r>
              <a:rPr lang="it-IT" sz="1400" dirty="0" smtClean="0"/>
              <a:t>.</a:t>
            </a:r>
          </a:p>
          <a:p>
            <a:endParaRPr lang="it-IT" sz="1400" dirty="0" smtClean="0"/>
          </a:p>
          <a:p>
            <a:r>
              <a:rPr lang="it-IT" sz="1400" dirty="0" err="1" smtClean="0"/>
              <a:t>It</a:t>
            </a:r>
            <a:r>
              <a:rPr lang="it-IT" sz="1400" dirty="0" smtClean="0"/>
              <a:t> </a:t>
            </a:r>
            <a:r>
              <a:rPr lang="it-IT" sz="1400" dirty="0" err="1" smtClean="0"/>
              <a:t>is</a:t>
            </a:r>
            <a:r>
              <a:rPr lang="it-IT" sz="1400" dirty="0" smtClean="0"/>
              <a:t> </a:t>
            </a:r>
            <a:r>
              <a:rPr lang="it-IT" sz="1400" dirty="0" err="1" smtClean="0"/>
              <a:t>peculiar</a:t>
            </a:r>
            <a:r>
              <a:rPr lang="it-IT" sz="1400" dirty="0" smtClean="0"/>
              <a:t> </a:t>
            </a:r>
            <a:r>
              <a:rPr lang="it-IT" sz="1400" dirty="0" err="1" smtClean="0"/>
              <a:t>to</a:t>
            </a:r>
            <a:r>
              <a:rPr lang="it-IT" sz="1400" dirty="0" smtClean="0"/>
              <a:t> note </a:t>
            </a:r>
            <a:r>
              <a:rPr lang="it-IT" sz="1400" dirty="0" err="1" smtClean="0"/>
              <a:t>how</a:t>
            </a:r>
            <a:r>
              <a:rPr lang="it-IT" sz="1400" dirty="0" smtClean="0"/>
              <a:t> </a:t>
            </a:r>
            <a:r>
              <a:rPr lang="it-IT" sz="1400" dirty="0" err="1" smtClean="0"/>
              <a:t>written</a:t>
            </a:r>
            <a:r>
              <a:rPr lang="it-IT" sz="1400" dirty="0" smtClean="0"/>
              <a:t> material </a:t>
            </a:r>
            <a:r>
              <a:rPr lang="it-IT" sz="1400" dirty="0" err="1" smtClean="0"/>
              <a:t>sometimes</a:t>
            </a:r>
            <a:r>
              <a:rPr lang="it-IT" sz="1400" dirty="0" smtClean="0"/>
              <a:t> </a:t>
            </a:r>
            <a:r>
              <a:rPr lang="it-IT" sz="1400" dirty="0" err="1" smtClean="0"/>
              <a:t>is</a:t>
            </a:r>
            <a:r>
              <a:rPr lang="it-IT" sz="1400" dirty="0" smtClean="0"/>
              <a:t> put in a </a:t>
            </a:r>
            <a:r>
              <a:rPr lang="it-IT" sz="1400" dirty="0" err="1" smtClean="0"/>
              <a:t>human</a:t>
            </a:r>
            <a:r>
              <a:rPr lang="it-IT" sz="1400" dirty="0" smtClean="0"/>
              <a:t> </a:t>
            </a:r>
            <a:r>
              <a:rPr lang="it-IT" sz="1400" dirty="0" err="1" smtClean="0"/>
              <a:t>Rights</a:t>
            </a:r>
            <a:r>
              <a:rPr lang="it-IT" sz="1400" dirty="0" smtClean="0"/>
              <a:t>’ </a:t>
            </a:r>
            <a:r>
              <a:rPr lang="it-IT" sz="1400" dirty="0" err="1" smtClean="0"/>
              <a:t>perspective</a:t>
            </a:r>
            <a:r>
              <a:rPr lang="it-IT" sz="1400" dirty="0" smtClean="0"/>
              <a:t>, more </a:t>
            </a:r>
            <a:r>
              <a:rPr lang="it-IT" sz="1400" dirty="0" err="1" smtClean="0"/>
              <a:t>specifically</a:t>
            </a:r>
            <a:r>
              <a:rPr lang="it-IT" sz="1400" dirty="0" smtClean="0"/>
              <a:t> in the </a:t>
            </a:r>
            <a:r>
              <a:rPr lang="it-IT" sz="1400" dirty="0" err="1" smtClean="0"/>
              <a:t>litterary</a:t>
            </a:r>
            <a:r>
              <a:rPr lang="it-IT" sz="1400" dirty="0" smtClean="0"/>
              <a:t> text </a:t>
            </a:r>
            <a:r>
              <a:rPr lang="it-IT" sz="1400" dirty="0" err="1" smtClean="0"/>
              <a:t>we</a:t>
            </a:r>
            <a:r>
              <a:rPr lang="it-IT" sz="1400" dirty="0" smtClean="0"/>
              <a:t> </a:t>
            </a:r>
            <a:r>
              <a:rPr lang="it-IT" sz="1400" dirty="0" err="1" smtClean="0"/>
              <a:t>analyzed</a:t>
            </a:r>
            <a:r>
              <a:rPr lang="it-IT" sz="1400" dirty="0" smtClean="0"/>
              <a:t> in </a:t>
            </a:r>
            <a:r>
              <a:rPr lang="it-IT" sz="1400" dirty="0" err="1" smtClean="0"/>
              <a:t>class</a:t>
            </a:r>
            <a:r>
              <a:rPr lang="it-IT" sz="1400" dirty="0" smtClean="0"/>
              <a:t> </a:t>
            </a:r>
            <a:r>
              <a:rPr lang="it-IT" sz="1400" dirty="0" err="1" smtClean="0"/>
              <a:t>it</a:t>
            </a:r>
            <a:r>
              <a:rPr lang="it-IT" sz="1400" dirty="0" smtClean="0"/>
              <a:t> </a:t>
            </a:r>
            <a:r>
              <a:rPr lang="it-IT" sz="1400" dirty="0" err="1" smtClean="0"/>
              <a:t>is</a:t>
            </a:r>
            <a:r>
              <a:rPr lang="it-IT" sz="1400" dirty="0" smtClean="0"/>
              <a:t> </a:t>
            </a:r>
            <a:r>
              <a:rPr lang="it-IT" sz="1400" dirty="0" err="1" smtClean="0"/>
              <a:t>important</a:t>
            </a:r>
            <a:r>
              <a:rPr lang="it-IT" sz="1400" dirty="0" smtClean="0"/>
              <a:t> </a:t>
            </a:r>
            <a:r>
              <a:rPr lang="it-IT" sz="1400" dirty="0" err="1" smtClean="0"/>
              <a:t>to</a:t>
            </a:r>
            <a:r>
              <a:rPr lang="it-IT" sz="1400" dirty="0" smtClean="0"/>
              <a:t> note </a:t>
            </a:r>
            <a:r>
              <a:rPr lang="it-IT" sz="1400" dirty="0" err="1" smtClean="0"/>
              <a:t>when</a:t>
            </a:r>
            <a:r>
              <a:rPr lang="it-IT" sz="1400" dirty="0" smtClean="0"/>
              <a:t> </a:t>
            </a:r>
            <a:r>
              <a:rPr lang="it-IT" sz="1400" dirty="0" err="1" smtClean="0"/>
              <a:t>individual</a:t>
            </a:r>
            <a:r>
              <a:rPr lang="it-IT" sz="1400" dirty="0" smtClean="0"/>
              <a:t> </a:t>
            </a:r>
            <a:r>
              <a:rPr lang="it-IT" sz="1400" dirty="0" err="1" smtClean="0"/>
              <a:t>freedoms</a:t>
            </a:r>
            <a:r>
              <a:rPr lang="it-IT" sz="1400" dirty="0" smtClean="0"/>
              <a:t> are </a:t>
            </a:r>
            <a:r>
              <a:rPr lang="it-IT" sz="1400" dirty="0" err="1" smtClean="0"/>
              <a:t>ignored</a:t>
            </a:r>
            <a:r>
              <a:rPr lang="it-IT" sz="1400" dirty="0" smtClean="0"/>
              <a:t>.  </a:t>
            </a:r>
          </a:p>
          <a:p>
            <a:endParaRPr lang="it-IT" sz="1400" dirty="0" smtClean="0"/>
          </a:p>
          <a:p>
            <a:r>
              <a:rPr lang="it-IT" sz="1400" dirty="0" smtClean="0"/>
              <a:t>An </a:t>
            </a:r>
            <a:r>
              <a:rPr lang="it-IT" sz="1400" dirty="0" err="1" smtClean="0"/>
              <a:t>example</a:t>
            </a:r>
            <a:r>
              <a:rPr lang="it-IT" sz="1400" dirty="0" smtClean="0"/>
              <a:t> </a:t>
            </a:r>
            <a:r>
              <a:rPr lang="it-IT" sz="1400" dirty="0" err="1" smtClean="0"/>
              <a:t>is</a:t>
            </a:r>
            <a:r>
              <a:rPr lang="it-IT" sz="1400" dirty="0" smtClean="0"/>
              <a:t> </a:t>
            </a:r>
            <a:r>
              <a:rPr lang="it-IT" sz="1400" dirty="0" err="1" smtClean="0"/>
              <a:t>Mohsin</a:t>
            </a:r>
            <a:r>
              <a:rPr lang="it-IT" sz="1400" dirty="0" smtClean="0"/>
              <a:t> </a:t>
            </a:r>
            <a:r>
              <a:rPr lang="it-IT" sz="1400" dirty="0" err="1" smtClean="0"/>
              <a:t>Hamid’s</a:t>
            </a:r>
            <a:r>
              <a:rPr lang="it-IT" sz="1400" dirty="0" smtClean="0"/>
              <a:t> “The </a:t>
            </a:r>
            <a:r>
              <a:rPr lang="it-IT" sz="1400" dirty="0" err="1" smtClean="0"/>
              <a:t>Reluctant</a:t>
            </a:r>
            <a:r>
              <a:rPr lang="it-IT" sz="1400" dirty="0" smtClean="0"/>
              <a:t> </a:t>
            </a:r>
            <a:r>
              <a:rPr lang="it-IT" sz="1400" dirty="0" err="1" smtClean="0"/>
              <a:t>Fundamentalist</a:t>
            </a:r>
            <a:r>
              <a:rPr lang="it-IT" sz="1400" dirty="0" smtClean="0"/>
              <a:t>” in </a:t>
            </a:r>
            <a:r>
              <a:rPr lang="it-IT" sz="1400" dirty="0" err="1" smtClean="0"/>
              <a:t>which</a:t>
            </a:r>
            <a:r>
              <a:rPr lang="it-IT" sz="1400" dirty="0" smtClean="0"/>
              <a:t> the post 9/11 Scenario </a:t>
            </a:r>
            <a:r>
              <a:rPr lang="it-IT" sz="1400" dirty="0" err="1" smtClean="0"/>
              <a:t>pushes</a:t>
            </a:r>
            <a:r>
              <a:rPr lang="it-IT" sz="1400" dirty="0" smtClean="0"/>
              <a:t> </a:t>
            </a:r>
            <a:r>
              <a:rPr lang="it-IT" sz="1400" dirty="0" err="1" smtClean="0"/>
              <a:t>Americans</a:t>
            </a:r>
            <a:r>
              <a:rPr lang="it-IT" sz="1400" dirty="0" smtClean="0"/>
              <a:t> </a:t>
            </a:r>
            <a:r>
              <a:rPr lang="it-IT" sz="1400" dirty="0" err="1" smtClean="0"/>
              <a:t>to</a:t>
            </a:r>
            <a:r>
              <a:rPr lang="it-IT" sz="1400" dirty="0" smtClean="0"/>
              <a:t> look </a:t>
            </a:r>
            <a:r>
              <a:rPr lang="it-IT" sz="1400" dirty="0" err="1" smtClean="0"/>
              <a:t>with</a:t>
            </a:r>
            <a:r>
              <a:rPr lang="it-IT" sz="1400" dirty="0" smtClean="0"/>
              <a:t> </a:t>
            </a:r>
            <a:r>
              <a:rPr lang="it-IT" sz="1400" dirty="0" err="1" smtClean="0"/>
              <a:t>suspect</a:t>
            </a:r>
            <a:r>
              <a:rPr lang="it-IT" sz="1400" dirty="0" smtClean="0"/>
              <a:t> at </a:t>
            </a:r>
            <a:r>
              <a:rPr lang="it-IT" sz="1400" dirty="0" err="1" smtClean="0"/>
              <a:t>Muslims</a:t>
            </a:r>
            <a:r>
              <a:rPr lang="it-IT" sz="1400" dirty="0" smtClean="0"/>
              <a:t>, </a:t>
            </a:r>
            <a:r>
              <a:rPr lang="it-IT" sz="1400" dirty="0" err="1" smtClean="0"/>
              <a:t>badly</a:t>
            </a:r>
            <a:r>
              <a:rPr lang="it-IT" sz="1400" dirty="0" smtClean="0"/>
              <a:t> </a:t>
            </a:r>
            <a:r>
              <a:rPr lang="it-IT" sz="1400" dirty="0" err="1" smtClean="0"/>
              <a:t>influencing</a:t>
            </a:r>
            <a:r>
              <a:rPr lang="it-IT" sz="1400" dirty="0" smtClean="0"/>
              <a:t> the </a:t>
            </a:r>
            <a:r>
              <a:rPr lang="it-IT" sz="1400" dirty="0" err="1" smtClean="0"/>
              <a:t>freedom</a:t>
            </a:r>
            <a:r>
              <a:rPr lang="it-IT" sz="1400" dirty="0" smtClean="0"/>
              <a:t> </a:t>
            </a:r>
            <a:r>
              <a:rPr lang="it-IT" sz="1400" dirty="0" err="1" smtClean="0"/>
              <a:t>of</a:t>
            </a:r>
            <a:r>
              <a:rPr lang="it-IT" sz="1400" dirty="0" smtClean="0"/>
              <a:t> </a:t>
            </a:r>
            <a:r>
              <a:rPr lang="it-IT" sz="1400" dirty="0" err="1" smtClean="0"/>
              <a:t>somebody</a:t>
            </a:r>
            <a:r>
              <a:rPr lang="it-IT" sz="1400" dirty="0" smtClean="0"/>
              <a:t> </a:t>
            </a:r>
            <a:r>
              <a:rPr lang="it-IT" sz="1400" dirty="0" err="1" smtClean="0"/>
              <a:t>to</a:t>
            </a:r>
            <a:r>
              <a:rPr lang="it-IT" sz="1400" dirty="0" smtClean="0"/>
              <a:t> </a:t>
            </a:r>
            <a:r>
              <a:rPr lang="it-IT" sz="1400" dirty="0" err="1" smtClean="0"/>
              <a:t>profess</a:t>
            </a:r>
            <a:r>
              <a:rPr lang="it-IT" sz="1400" dirty="0" smtClean="0"/>
              <a:t> </a:t>
            </a:r>
            <a:r>
              <a:rPr lang="it-IT" sz="1400" dirty="0" err="1" smtClean="0"/>
              <a:t>his</a:t>
            </a:r>
            <a:r>
              <a:rPr lang="it-IT" sz="1400" dirty="0" smtClean="0"/>
              <a:t> </a:t>
            </a:r>
            <a:r>
              <a:rPr lang="it-IT" sz="1400" dirty="0" err="1" smtClean="0"/>
              <a:t>religion</a:t>
            </a:r>
            <a:r>
              <a:rPr lang="it-IT" sz="1400" dirty="0" smtClean="0"/>
              <a:t>. In </a:t>
            </a:r>
            <a:r>
              <a:rPr lang="it-IT" sz="1400" dirty="0" err="1" smtClean="0"/>
              <a:t>this</a:t>
            </a:r>
            <a:r>
              <a:rPr lang="it-IT" sz="1400" dirty="0" smtClean="0"/>
              <a:t> case, </a:t>
            </a:r>
            <a:r>
              <a:rPr lang="it-IT" sz="1400" dirty="0" err="1" smtClean="0"/>
              <a:t>there</a:t>
            </a:r>
            <a:r>
              <a:rPr lang="it-IT" sz="1400" dirty="0" smtClean="0"/>
              <a:t>’s a </a:t>
            </a:r>
            <a:r>
              <a:rPr lang="it-IT" sz="1400" dirty="0" err="1" smtClean="0"/>
              <a:t>violation</a:t>
            </a:r>
            <a:r>
              <a:rPr lang="it-IT" sz="1400" dirty="0" smtClean="0"/>
              <a:t> </a:t>
            </a:r>
            <a:r>
              <a:rPr lang="it-IT" sz="1400" dirty="0" err="1" smtClean="0"/>
              <a:t>of</a:t>
            </a:r>
            <a:r>
              <a:rPr lang="it-IT" sz="1400" dirty="0" smtClean="0"/>
              <a:t> </a:t>
            </a:r>
            <a:r>
              <a:rPr lang="it-IT" sz="1400" dirty="0" err="1" smtClean="0"/>
              <a:t>an</a:t>
            </a:r>
            <a:r>
              <a:rPr lang="it-IT" sz="1400" dirty="0" smtClean="0"/>
              <a:t> </a:t>
            </a:r>
            <a:r>
              <a:rPr lang="it-IT" sz="1400" dirty="0" err="1" smtClean="0"/>
              <a:t>article</a:t>
            </a:r>
            <a:r>
              <a:rPr lang="it-IT" sz="1400" dirty="0" smtClean="0"/>
              <a:t> </a:t>
            </a:r>
            <a:r>
              <a:rPr lang="it-IT" sz="1400" dirty="0" err="1" smtClean="0"/>
              <a:t>that</a:t>
            </a:r>
            <a:r>
              <a:rPr lang="it-IT" sz="1400" dirty="0" smtClean="0"/>
              <a:t> </a:t>
            </a:r>
            <a:r>
              <a:rPr lang="it-IT" sz="1400" dirty="0" err="1" smtClean="0"/>
              <a:t>deals</a:t>
            </a:r>
            <a:r>
              <a:rPr lang="it-IT" sz="1400" dirty="0" smtClean="0"/>
              <a:t> </a:t>
            </a:r>
            <a:r>
              <a:rPr lang="it-IT" sz="1400" dirty="0" err="1" smtClean="0"/>
              <a:t>with</a:t>
            </a:r>
            <a:r>
              <a:rPr lang="it-IT" sz="1400" dirty="0" smtClean="0"/>
              <a:t> </a:t>
            </a:r>
            <a:r>
              <a:rPr lang="it-IT" sz="1400" dirty="0" err="1" smtClean="0"/>
              <a:t>individual</a:t>
            </a:r>
            <a:r>
              <a:rPr lang="it-IT" sz="1400" dirty="0" smtClean="0"/>
              <a:t> </a:t>
            </a:r>
            <a:r>
              <a:rPr lang="it-IT" sz="1400" dirty="0" err="1" smtClean="0"/>
              <a:t>religious</a:t>
            </a:r>
            <a:r>
              <a:rPr lang="it-IT" sz="1400" dirty="0" smtClean="0"/>
              <a:t> </a:t>
            </a:r>
            <a:r>
              <a:rPr lang="it-IT" sz="1400" dirty="0" err="1" smtClean="0"/>
              <a:t>freedom</a:t>
            </a:r>
            <a:r>
              <a:rPr lang="it-IT" sz="1400" dirty="0" smtClean="0"/>
              <a:t>. </a:t>
            </a:r>
          </a:p>
          <a:p>
            <a:endParaRPr lang="it-IT" sz="1400" dirty="0" smtClean="0"/>
          </a:p>
          <a:p>
            <a:r>
              <a:rPr lang="it-IT" sz="1400" dirty="0" err="1" smtClean="0"/>
              <a:t>Talking</a:t>
            </a:r>
            <a:r>
              <a:rPr lang="it-IT" sz="1400" dirty="0" smtClean="0"/>
              <a:t> </a:t>
            </a:r>
            <a:r>
              <a:rPr lang="it-IT" sz="1400" dirty="0" err="1" smtClean="0"/>
              <a:t>about</a:t>
            </a:r>
            <a:r>
              <a:rPr lang="it-IT" sz="1400" dirty="0" smtClean="0"/>
              <a:t> </a:t>
            </a:r>
            <a:r>
              <a:rPr lang="it-IT" sz="1400" dirty="0" err="1" smtClean="0"/>
              <a:t>religion</a:t>
            </a:r>
            <a:r>
              <a:rPr lang="it-IT" sz="1400" dirty="0" smtClean="0"/>
              <a:t>, </a:t>
            </a:r>
            <a:r>
              <a:rPr lang="it-IT" sz="1400" dirty="0" err="1" smtClean="0"/>
              <a:t>also</a:t>
            </a:r>
            <a:r>
              <a:rPr lang="it-IT" sz="1400" dirty="0" smtClean="0"/>
              <a:t> in </a:t>
            </a:r>
            <a:r>
              <a:rPr lang="it-IT" sz="1400" dirty="0" err="1" smtClean="0"/>
              <a:t>Kipling’s</a:t>
            </a:r>
            <a:r>
              <a:rPr lang="it-IT" sz="1400" dirty="0" smtClean="0"/>
              <a:t> “</a:t>
            </a:r>
            <a:r>
              <a:rPr lang="it-IT" sz="1400" dirty="0" err="1" smtClean="0"/>
              <a:t>Lispeth</a:t>
            </a:r>
            <a:r>
              <a:rPr lang="it-IT" sz="1400" dirty="0" smtClean="0"/>
              <a:t>” the </a:t>
            </a:r>
            <a:r>
              <a:rPr lang="it-IT" sz="1400" dirty="0" err="1" smtClean="0"/>
              <a:t>protagonist</a:t>
            </a:r>
            <a:r>
              <a:rPr lang="it-IT" sz="1400" dirty="0" smtClean="0"/>
              <a:t> </a:t>
            </a:r>
            <a:r>
              <a:rPr lang="it-IT" sz="1400" dirty="0" err="1" smtClean="0"/>
              <a:t>is</a:t>
            </a:r>
            <a:r>
              <a:rPr lang="it-IT" sz="1400" dirty="0" smtClean="0"/>
              <a:t> </a:t>
            </a:r>
            <a:r>
              <a:rPr lang="it-IT" sz="1400" dirty="0" err="1" smtClean="0"/>
              <a:t>forced</a:t>
            </a:r>
            <a:r>
              <a:rPr lang="it-IT" sz="1400" dirty="0" smtClean="0"/>
              <a:t> </a:t>
            </a:r>
            <a:r>
              <a:rPr lang="it-IT" sz="1400" dirty="0" err="1" smtClean="0"/>
              <a:t>to</a:t>
            </a:r>
            <a:r>
              <a:rPr lang="it-IT" sz="1400" dirty="0" smtClean="0"/>
              <a:t> a </a:t>
            </a:r>
            <a:r>
              <a:rPr lang="it-IT" sz="1400" dirty="0" err="1" smtClean="0"/>
              <a:t>religous</a:t>
            </a:r>
            <a:r>
              <a:rPr lang="it-IT" sz="1400" dirty="0" smtClean="0"/>
              <a:t> </a:t>
            </a:r>
            <a:r>
              <a:rPr lang="it-IT" sz="1400" dirty="0" err="1" smtClean="0"/>
              <a:t>conversion</a:t>
            </a:r>
            <a:r>
              <a:rPr lang="it-IT" sz="1400" dirty="0" smtClean="0"/>
              <a:t> </a:t>
            </a:r>
            <a:r>
              <a:rPr lang="it-IT" sz="1400" dirty="0" err="1" smtClean="0"/>
              <a:t>after</a:t>
            </a:r>
            <a:r>
              <a:rPr lang="it-IT" sz="1400" dirty="0" smtClean="0"/>
              <a:t> </a:t>
            </a:r>
            <a:r>
              <a:rPr lang="it-IT" sz="1400" dirty="0" err="1" smtClean="0"/>
              <a:t>their</a:t>
            </a:r>
            <a:r>
              <a:rPr lang="it-IT" sz="1400" dirty="0" smtClean="0"/>
              <a:t> </a:t>
            </a:r>
            <a:r>
              <a:rPr lang="it-IT" sz="1400" dirty="0" err="1" smtClean="0"/>
              <a:t>parents</a:t>
            </a:r>
            <a:r>
              <a:rPr lang="it-IT" sz="1400" dirty="0" smtClean="0"/>
              <a:t> </a:t>
            </a:r>
            <a:r>
              <a:rPr lang="it-IT" sz="1400" dirty="0" err="1" smtClean="0"/>
              <a:t>die</a:t>
            </a:r>
            <a:r>
              <a:rPr lang="it-IT" sz="1400" dirty="0" smtClean="0"/>
              <a:t> </a:t>
            </a:r>
            <a:r>
              <a:rPr lang="it-IT" sz="1400" dirty="0" err="1" smtClean="0"/>
              <a:t>of</a:t>
            </a:r>
            <a:r>
              <a:rPr lang="it-IT" sz="1400" dirty="0" smtClean="0"/>
              <a:t> colera and </a:t>
            </a:r>
            <a:r>
              <a:rPr lang="it-IT" sz="1400" dirty="0" err="1" smtClean="0"/>
              <a:t>she</a:t>
            </a:r>
            <a:r>
              <a:rPr lang="it-IT" sz="1400" dirty="0" smtClean="0"/>
              <a:t>’s </a:t>
            </a:r>
            <a:r>
              <a:rPr lang="it-IT" sz="1400" dirty="0" err="1" smtClean="0"/>
              <a:t>adopted</a:t>
            </a:r>
            <a:r>
              <a:rPr lang="it-IT" sz="1400" dirty="0" smtClean="0"/>
              <a:t> </a:t>
            </a:r>
            <a:r>
              <a:rPr lang="it-IT" sz="1400" dirty="0" err="1" smtClean="0"/>
              <a:t>by</a:t>
            </a:r>
            <a:r>
              <a:rPr lang="it-IT" sz="1400" dirty="0" smtClean="0"/>
              <a:t> a </a:t>
            </a:r>
            <a:r>
              <a:rPr lang="it-IT" sz="1400" dirty="0" err="1" smtClean="0"/>
              <a:t>Cristian</a:t>
            </a:r>
            <a:r>
              <a:rPr lang="it-IT" sz="1400" dirty="0" smtClean="0"/>
              <a:t> family. </a:t>
            </a:r>
            <a:r>
              <a:rPr lang="it-IT" sz="1400" dirty="0" err="1" smtClean="0"/>
              <a:t>This</a:t>
            </a:r>
            <a:r>
              <a:rPr lang="it-IT" sz="1400" dirty="0" smtClean="0"/>
              <a:t> </a:t>
            </a:r>
            <a:r>
              <a:rPr lang="it-IT" sz="1400" dirty="0" err="1" smtClean="0"/>
              <a:t>is</a:t>
            </a:r>
            <a:r>
              <a:rPr lang="it-IT" sz="1400" dirty="0" smtClean="0"/>
              <a:t> </a:t>
            </a:r>
            <a:r>
              <a:rPr lang="it-IT" sz="1400" dirty="0" err="1" smtClean="0"/>
              <a:t>another</a:t>
            </a:r>
            <a:r>
              <a:rPr lang="it-IT" sz="1400" dirty="0" smtClean="0"/>
              <a:t> </a:t>
            </a:r>
            <a:r>
              <a:rPr lang="it-IT" sz="1400" dirty="0" err="1" smtClean="0"/>
              <a:t>example</a:t>
            </a:r>
            <a:r>
              <a:rPr lang="it-IT" sz="1400" dirty="0" smtClean="0"/>
              <a:t> </a:t>
            </a:r>
            <a:r>
              <a:rPr lang="it-IT" sz="1400" dirty="0" err="1" smtClean="0"/>
              <a:t>of</a:t>
            </a:r>
            <a:r>
              <a:rPr lang="it-IT" sz="1400" dirty="0" smtClean="0"/>
              <a:t> </a:t>
            </a:r>
            <a:r>
              <a:rPr lang="it-IT" sz="1400" dirty="0" err="1" smtClean="0"/>
              <a:t>human</a:t>
            </a:r>
            <a:r>
              <a:rPr lang="it-IT" sz="1400" dirty="0" smtClean="0"/>
              <a:t>’s </a:t>
            </a:r>
            <a:r>
              <a:rPr lang="it-IT" sz="1400" dirty="0" err="1" smtClean="0"/>
              <a:t>Rights</a:t>
            </a:r>
            <a:r>
              <a:rPr lang="it-IT" sz="1400" dirty="0" smtClean="0"/>
              <a:t> </a:t>
            </a:r>
            <a:r>
              <a:rPr lang="it-IT" sz="1400" dirty="0" err="1" smtClean="0"/>
              <a:t>violation</a:t>
            </a:r>
            <a:r>
              <a:rPr lang="it-IT" sz="1400" dirty="0" smtClean="0"/>
              <a:t>,</a:t>
            </a:r>
            <a:r>
              <a:rPr lang="it-IT" sz="1400" dirty="0" err="1" smtClean="0"/>
              <a:t>again</a:t>
            </a:r>
            <a:r>
              <a:rPr lang="it-IT" sz="1400" dirty="0" smtClean="0"/>
              <a:t> in a </a:t>
            </a:r>
            <a:r>
              <a:rPr lang="it-IT" sz="1400" dirty="0" err="1" smtClean="0"/>
              <a:t>religious</a:t>
            </a:r>
            <a:r>
              <a:rPr lang="it-IT" sz="1400" dirty="0" smtClean="0"/>
              <a:t> </a:t>
            </a:r>
            <a:r>
              <a:rPr lang="it-IT" sz="1400" dirty="0" err="1" smtClean="0"/>
              <a:t>perspective</a:t>
            </a:r>
            <a:r>
              <a:rPr lang="it-IT" sz="1400" dirty="0" smtClean="0"/>
              <a:t>.</a:t>
            </a:r>
          </a:p>
          <a:p>
            <a:endParaRPr lang="it-IT" sz="1400" dirty="0" smtClean="0"/>
          </a:p>
          <a:p>
            <a:r>
              <a:rPr lang="it-IT" sz="1400" dirty="0" err="1" smtClean="0"/>
              <a:t>Another</a:t>
            </a:r>
            <a:r>
              <a:rPr lang="it-IT" sz="1400" dirty="0" smtClean="0"/>
              <a:t> </a:t>
            </a:r>
            <a:r>
              <a:rPr lang="it-IT" sz="1400" dirty="0" err="1" smtClean="0"/>
              <a:t>important</a:t>
            </a:r>
            <a:r>
              <a:rPr lang="it-IT" sz="1400" dirty="0" smtClean="0"/>
              <a:t> </a:t>
            </a:r>
            <a:r>
              <a:rPr lang="it-IT" sz="1400" dirty="0" err="1" smtClean="0"/>
              <a:t>theme</a:t>
            </a:r>
            <a:r>
              <a:rPr lang="it-IT" sz="1400" dirty="0" smtClean="0"/>
              <a:t> </a:t>
            </a:r>
            <a:r>
              <a:rPr lang="it-IT" sz="1400" dirty="0" err="1" smtClean="0"/>
              <a:t>that</a:t>
            </a:r>
            <a:r>
              <a:rPr lang="it-IT" sz="1400" dirty="0" smtClean="0"/>
              <a:t> </a:t>
            </a:r>
            <a:r>
              <a:rPr lang="it-IT" sz="1400" dirty="0" err="1" smtClean="0"/>
              <a:t>deals</a:t>
            </a:r>
            <a:r>
              <a:rPr lang="it-IT" sz="1400" dirty="0" smtClean="0"/>
              <a:t> </a:t>
            </a:r>
            <a:r>
              <a:rPr lang="it-IT" sz="1400" dirty="0" err="1" smtClean="0"/>
              <a:t>with</a:t>
            </a:r>
            <a:r>
              <a:rPr lang="it-IT" sz="1400" dirty="0" smtClean="0"/>
              <a:t> personal </a:t>
            </a:r>
            <a:r>
              <a:rPr lang="it-IT" sz="1400" dirty="0" err="1" smtClean="0"/>
              <a:t>freedom</a:t>
            </a:r>
            <a:r>
              <a:rPr lang="it-IT" sz="1400" dirty="0" smtClean="0"/>
              <a:t>’s </a:t>
            </a:r>
            <a:r>
              <a:rPr lang="it-IT" sz="1400" dirty="0" err="1" smtClean="0"/>
              <a:t>violations</a:t>
            </a:r>
            <a:r>
              <a:rPr lang="it-IT" sz="1400" dirty="0" smtClean="0"/>
              <a:t> </a:t>
            </a:r>
            <a:r>
              <a:rPr lang="it-IT" sz="1400" dirty="0" err="1" smtClean="0"/>
              <a:t>is</a:t>
            </a:r>
            <a:r>
              <a:rPr lang="it-IT" sz="1400" dirty="0" smtClean="0"/>
              <a:t> </a:t>
            </a:r>
            <a:r>
              <a:rPr lang="it-IT" sz="1400" dirty="0" err="1" smtClean="0"/>
              <a:t>Children</a:t>
            </a:r>
            <a:r>
              <a:rPr lang="it-IT" sz="1400" dirty="0" smtClean="0"/>
              <a:t>’s </a:t>
            </a:r>
            <a:r>
              <a:rPr lang="it-IT" sz="1400" dirty="0" err="1" smtClean="0"/>
              <a:t>exploitation</a:t>
            </a:r>
            <a:r>
              <a:rPr lang="it-IT" sz="1400" dirty="0" smtClean="0"/>
              <a:t> </a:t>
            </a:r>
            <a:r>
              <a:rPr lang="it-IT" sz="1400" dirty="0" err="1" smtClean="0"/>
              <a:t>for</a:t>
            </a:r>
            <a:r>
              <a:rPr lang="it-IT" sz="1400" dirty="0" smtClean="0"/>
              <a:t> work. </a:t>
            </a:r>
            <a:r>
              <a:rPr lang="it-IT" sz="1400" dirty="0" err="1" smtClean="0"/>
              <a:t>About</a:t>
            </a:r>
            <a:r>
              <a:rPr lang="it-IT" sz="1400" dirty="0" smtClean="0"/>
              <a:t> </a:t>
            </a:r>
            <a:r>
              <a:rPr lang="it-IT" sz="1400" dirty="0" err="1" smtClean="0"/>
              <a:t>this</a:t>
            </a:r>
            <a:r>
              <a:rPr lang="it-IT" sz="1400" dirty="0" smtClean="0"/>
              <a:t>, </a:t>
            </a:r>
            <a:r>
              <a:rPr lang="it-IT" sz="1400" dirty="0" err="1" smtClean="0"/>
              <a:t>it</a:t>
            </a:r>
            <a:r>
              <a:rPr lang="it-IT" sz="1400" dirty="0" smtClean="0"/>
              <a:t> </a:t>
            </a:r>
            <a:r>
              <a:rPr lang="it-IT" sz="1400" dirty="0" err="1" smtClean="0"/>
              <a:t>is</a:t>
            </a:r>
            <a:r>
              <a:rPr lang="it-IT" sz="1400" dirty="0" smtClean="0"/>
              <a:t> </a:t>
            </a:r>
            <a:r>
              <a:rPr lang="it-IT" sz="1400" dirty="0" err="1" smtClean="0"/>
              <a:t>relevant</a:t>
            </a:r>
            <a:r>
              <a:rPr lang="it-IT" sz="1400" dirty="0" smtClean="0"/>
              <a:t> </a:t>
            </a:r>
            <a:r>
              <a:rPr lang="it-IT" sz="1400" dirty="0" err="1" smtClean="0"/>
              <a:t>an</a:t>
            </a:r>
            <a:r>
              <a:rPr lang="it-IT" sz="1400" dirty="0" smtClean="0"/>
              <a:t> </a:t>
            </a:r>
            <a:r>
              <a:rPr lang="it-IT" sz="1400" dirty="0" err="1" smtClean="0"/>
              <a:t>extract</a:t>
            </a:r>
            <a:r>
              <a:rPr lang="it-IT" sz="1400" dirty="0" smtClean="0"/>
              <a:t> </a:t>
            </a:r>
            <a:r>
              <a:rPr lang="it-IT" sz="1400" dirty="0" err="1" smtClean="0"/>
              <a:t>from</a:t>
            </a:r>
            <a:r>
              <a:rPr lang="it-IT" sz="1400" dirty="0" smtClean="0"/>
              <a:t> </a:t>
            </a:r>
            <a:r>
              <a:rPr lang="it-IT" sz="1400" dirty="0" err="1" smtClean="0"/>
              <a:t>Chapter</a:t>
            </a:r>
            <a:r>
              <a:rPr lang="it-IT" sz="1400" dirty="0" smtClean="0"/>
              <a:t> 2 </a:t>
            </a:r>
            <a:r>
              <a:rPr lang="it-IT" sz="1400" dirty="0" err="1" smtClean="0"/>
              <a:t>of</a:t>
            </a:r>
            <a:r>
              <a:rPr lang="it-IT" sz="1400" dirty="0" smtClean="0"/>
              <a:t> Charles Dickens’ “Oliver Twist” </a:t>
            </a:r>
            <a:r>
              <a:rPr lang="it-IT" sz="1400" dirty="0" err="1" smtClean="0"/>
              <a:t>titled</a:t>
            </a:r>
            <a:r>
              <a:rPr lang="it-IT" sz="1400" dirty="0" smtClean="0"/>
              <a:t> “Oliver </a:t>
            </a:r>
            <a:r>
              <a:rPr lang="it-IT" sz="1400" dirty="0" err="1" smtClean="0"/>
              <a:t>wants</a:t>
            </a:r>
            <a:r>
              <a:rPr lang="it-IT" sz="1400" dirty="0" smtClean="0"/>
              <a:t> some more”. Dickens </a:t>
            </a:r>
            <a:r>
              <a:rPr lang="it-IT" sz="1400" dirty="0" err="1" smtClean="0"/>
              <a:t>is</a:t>
            </a:r>
            <a:r>
              <a:rPr lang="it-IT" sz="1400" dirty="0" smtClean="0"/>
              <a:t> </a:t>
            </a:r>
            <a:r>
              <a:rPr lang="it-IT" sz="1400" dirty="0" err="1" smtClean="0"/>
              <a:t>really</a:t>
            </a:r>
            <a:r>
              <a:rPr lang="it-IT" sz="1400" dirty="0" smtClean="0"/>
              <a:t> </a:t>
            </a:r>
            <a:r>
              <a:rPr lang="it-IT" sz="1400" dirty="0" err="1" smtClean="0"/>
              <a:t>able</a:t>
            </a:r>
            <a:r>
              <a:rPr lang="it-IT" sz="1400" dirty="0" smtClean="0"/>
              <a:t>, </a:t>
            </a:r>
            <a:r>
              <a:rPr lang="it-IT" sz="1400" dirty="0" err="1" smtClean="0"/>
              <a:t>using</a:t>
            </a:r>
            <a:r>
              <a:rPr lang="it-IT" sz="1400" dirty="0" smtClean="0"/>
              <a:t> </a:t>
            </a:r>
            <a:r>
              <a:rPr lang="it-IT" sz="1400" dirty="0" err="1" smtClean="0"/>
              <a:t>irony</a:t>
            </a:r>
            <a:r>
              <a:rPr lang="it-IT" sz="1400" dirty="0" smtClean="0"/>
              <a:t> and </a:t>
            </a:r>
            <a:r>
              <a:rPr lang="it-IT" sz="1400" dirty="0" err="1" smtClean="0"/>
              <a:t>an</a:t>
            </a:r>
            <a:r>
              <a:rPr lang="it-IT" sz="1400" dirty="0" smtClean="0"/>
              <a:t> </a:t>
            </a:r>
            <a:r>
              <a:rPr lang="it-IT" sz="1400" dirty="0" err="1" smtClean="0"/>
              <a:t>hyperbolic</a:t>
            </a:r>
            <a:r>
              <a:rPr lang="it-IT" sz="1400" dirty="0" smtClean="0"/>
              <a:t> </a:t>
            </a:r>
            <a:r>
              <a:rPr lang="it-IT" sz="1400" dirty="0" err="1" smtClean="0"/>
              <a:t>language</a:t>
            </a:r>
            <a:r>
              <a:rPr lang="it-IT" sz="1400" dirty="0" smtClean="0"/>
              <a:t> </a:t>
            </a:r>
            <a:r>
              <a:rPr lang="it-IT" sz="1400" dirty="0" err="1" smtClean="0"/>
              <a:t>to</a:t>
            </a:r>
            <a:r>
              <a:rPr lang="it-IT" sz="1400" dirty="0" smtClean="0"/>
              <a:t> create a </a:t>
            </a:r>
            <a:r>
              <a:rPr lang="it-IT" sz="1400" dirty="0" err="1" smtClean="0"/>
              <a:t>grotesque</a:t>
            </a:r>
            <a:r>
              <a:rPr lang="it-IT" sz="1400" dirty="0" smtClean="0"/>
              <a:t> atmosphere, </a:t>
            </a:r>
            <a:r>
              <a:rPr lang="it-IT" sz="1400" dirty="0" err="1" smtClean="0"/>
              <a:t>with</a:t>
            </a:r>
            <a:r>
              <a:rPr lang="it-IT" sz="1400" dirty="0" smtClean="0"/>
              <a:t> the </a:t>
            </a:r>
            <a:r>
              <a:rPr lang="it-IT" sz="1400" dirty="0" err="1" smtClean="0"/>
              <a:t>aim</a:t>
            </a:r>
            <a:r>
              <a:rPr lang="it-IT" sz="1400" dirty="0" smtClean="0"/>
              <a:t> </a:t>
            </a:r>
            <a:r>
              <a:rPr lang="it-IT" sz="1400" dirty="0" err="1" smtClean="0"/>
              <a:t>to</a:t>
            </a:r>
            <a:r>
              <a:rPr lang="it-IT" sz="1400" dirty="0" smtClean="0"/>
              <a:t> </a:t>
            </a:r>
            <a:r>
              <a:rPr lang="it-IT" sz="1400" dirty="0" err="1" smtClean="0"/>
              <a:t>denounce</a:t>
            </a:r>
            <a:r>
              <a:rPr lang="it-IT" sz="1400" dirty="0" smtClean="0"/>
              <a:t> the </a:t>
            </a:r>
            <a:r>
              <a:rPr lang="it-IT" sz="1400" dirty="0" err="1" smtClean="0"/>
              <a:t>strict</a:t>
            </a:r>
            <a:r>
              <a:rPr lang="it-IT" sz="1400" dirty="0" smtClean="0"/>
              <a:t> </a:t>
            </a:r>
            <a:r>
              <a:rPr lang="it-IT" sz="1400" dirty="0" err="1" smtClean="0"/>
              <a:t>conditions</a:t>
            </a:r>
            <a:r>
              <a:rPr lang="it-IT" sz="1400" dirty="0" smtClean="0"/>
              <a:t> in </a:t>
            </a:r>
            <a:r>
              <a:rPr lang="it-IT" sz="1400" dirty="0" err="1" smtClean="0"/>
              <a:t>which</a:t>
            </a:r>
            <a:r>
              <a:rPr lang="it-IT" sz="1400" dirty="0" smtClean="0"/>
              <a:t> </a:t>
            </a:r>
            <a:r>
              <a:rPr lang="it-IT" sz="1400" dirty="0" err="1" smtClean="0"/>
              <a:t>they</a:t>
            </a:r>
            <a:r>
              <a:rPr lang="it-IT" sz="1400" dirty="0" smtClean="0"/>
              <a:t> </a:t>
            </a:r>
            <a:r>
              <a:rPr lang="it-IT" sz="1400" dirty="0" err="1" smtClean="0"/>
              <a:t>had</a:t>
            </a:r>
            <a:r>
              <a:rPr lang="it-IT" sz="1400" dirty="0" smtClean="0"/>
              <a:t> </a:t>
            </a:r>
            <a:r>
              <a:rPr lang="it-IT" sz="1400" dirty="0" err="1" smtClean="0"/>
              <a:t>to</a:t>
            </a:r>
            <a:r>
              <a:rPr lang="it-IT" sz="1400" dirty="0" smtClean="0"/>
              <a:t> live and work. </a:t>
            </a:r>
            <a:r>
              <a:rPr lang="it-IT" sz="1400" dirty="0" err="1" smtClean="0"/>
              <a:t>This</a:t>
            </a:r>
            <a:r>
              <a:rPr lang="it-IT" sz="1400" dirty="0" smtClean="0"/>
              <a:t> </a:t>
            </a:r>
            <a:r>
              <a:rPr lang="it-IT" sz="1400" dirty="0" err="1" smtClean="0"/>
              <a:t>is</a:t>
            </a:r>
            <a:r>
              <a:rPr lang="it-IT" sz="1400" dirty="0" smtClean="0"/>
              <a:t> the </a:t>
            </a:r>
            <a:r>
              <a:rPr lang="it-IT" sz="1400" dirty="0" err="1" smtClean="0"/>
              <a:t>third</a:t>
            </a:r>
            <a:r>
              <a:rPr lang="it-IT" sz="1400" dirty="0" smtClean="0"/>
              <a:t> </a:t>
            </a:r>
            <a:r>
              <a:rPr lang="it-IT" sz="1400" dirty="0" err="1" smtClean="0"/>
              <a:t>example</a:t>
            </a:r>
            <a:r>
              <a:rPr lang="it-IT" sz="1400" dirty="0" smtClean="0"/>
              <a:t> </a:t>
            </a:r>
            <a:r>
              <a:rPr lang="it-IT" sz="1400" dirty="0" err="1" smtClean="0"/>
              <a:t>of</a:t>
            </a:r>
            <a:r>
              <a:rPr lang="it-IT" sz="1400" dirty="0" smtClean="0"/>
              <a:t> </a:t>
            </a:r>
            <a:r>
              <a:rPr lang="it-IT" sz="1400" dirty="0" err="1" smtClean="0"/>
              <a:t>neglected</a:t>
            </a:r>
            <a:r>
              <a:rPr lang="it-IT" sz="1400" dirty="0" smtClean="0"/>
              <a:t> </a:t>
            </a:r>
            <a:r>
              <a:rPr lang="it-IT" sz="1400" dirty="0" err="1" smtClean="0"/>
              <a:t>individual</a:t>
            </a:r>
            <a:r>
              <a:rPr lang="it-IT" sz="1400" dirty="0" smtClean="0"/>
              <a:t> </a:t>
            </a:r>
            <a:r>
              <a:rPr lang="it-IT" sz="1400" dirty="0" err="1" smtClean="0"/>
              <a:t>freedom</a:t>
            </a:r>
            <a:r>
              <a:rPr lang="it-IT" sz="1400" dirty="0" smtClean="0"/>
              <a:t>.</a:t>
            </a:r>
          </a:p>
          <a:p>
            <a:endParaRPr lang="it-IT" sz="1400" dirty="0" smtClean="0"/>
          </a:p>
          <a:p>
            <a:endParaRPr lang="it-IT" sz="1400" dirty="0" smtClean="0"/>
          </a:p>
          <a:p>
            <a:endParaRPr lang="it-IT" sz="1400" dirty="0"/>
          </a:p>
        </p:txBody>
      </p:sp>
      <p:sp>
        <p:nvSpPr>
          <p:cNvPr id="4" name="Segnaposto numero diapositiva 3"/>
          <p:cNvSpPr>
            <a:spLocks noGrp="1"/>
          </p:cNvSpPr>
          <p:nvPr>
            <p:ph type="sldNum" sz="quarter" idx="15"/>
          </p:nvPr>
        </p:nvSpPr>
        <p:spPr/>
        <p:txBody>
          <a:bodyPr/>
          <a:lstStyle/>
          <a:p>
            <a:fld id="{E32EDFED-80E0-4E27-924F-67A91BAC16DD}" type="slidenum">
              <a:rPr lang="it-IT" smtClean="0"/>
              <a:pPr/>
              <a:t>9</a:t>
            </a:fld>
            <a:endParaRPr lang="it-IT"/>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Loggia">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Loggi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arta">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2">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759</TotalTime>
  <Words>1032</Words>
  <Application>Microsoft Office PowerPoint</Application>
  <PresentationFormat>Presentazione su schermo (4:3)</PresentationFormat>
  <Paragraphs>142</Paragraphs>
  <Slides>11</Slides>
  <Notes>1</Notes>
  <HiddenSlides>0</HiddenSlides>
  <MMClips>0</MMClips>
  <ScaleCrop>false</ScaleCrop>
  <HeadingPairs>
    <vt:vector size="4" baseType="variant">
      <vt:variant>
        <vt:lpstr>Tema</vt:lpstr>
      </vt:variant>
      <vt:variant>
        <vt:i4>1</vt:i4>
      </vt:variant>
      <vt:variant>
        <vt:lpstr>Titoli diapositive</vt:lpstr>
      </vt:variant>
      <vt:variant>
        <vt:i4>11</vt:i4>
      </vt:variant>
    </vt:vector>
  </HeadingPairs>
  <TitlesOfParts>
    <vt:vector size="12" baseType="lpstr">
      <vt:lpstr>Loggia</vt:lpstr>
      <vt:lpstr>Morsut Giorgio             5ᵃQLSC         04\03\19       a.s. 2018\19</vt:lpstr>
      <vt:lpstr>Table of contents</vt:lpstr>
      <vt:lpstr>Declaration of intention</vt:lpstr>
      <vt:lpstr>What is a HUMAN RIGHT?</vt:lpstr>
      <vt:lpstr> historical phases of human rights’evolution</vt:lpstr>
      <vt:lpstr>historical phases of human rights’evolution</vt:lpstr>
      <vt:lpstr>What is a human right VIOLATION?</vt:lpstr>
      <vt:lpstr>HUMAN RIGHTS IN THE ITALIAN CONSTITUTION</vt:lpstr>
      <vt:lpstr>CONNECTION BETWEEN HUMAN RIGHTS AND THE TEXTS WE ANALYZED IN CLASS</vt:lpstr>
      <vt:lpstr>CONNECTION BETWEEN HUMAN RIGHTS AND THE TEXTS WE ANALYZED IN CLASS</vt:lpstr>
      <vt:lpstr>SITOGRAPHY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Morsut Giorgio             5ᵃQLSC         04\03\19       a.s. 2018\19</dc:title>
  <dc:creator>Guglielmo</dc:creator>
  <cp:lastModifiedBy>Guglielmo</cp:lastModifiedBy>
  <cp:revision>80</cp:revision>
  <dcterms:created xsi:type="dcterms:W3CDTF">2019-03-02T15:36:11Z</dcterms:created>
  <dcterms:modified xsi:type="dcterms:W3CDTF">2019-04-07T14:35:10Z</dcterms:modified>
</cp:coreProperties>
</file>