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2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94E34-56B1-934D-BB63-CF2A6A58EBD9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8539FF-0A8D-4D4A-811F-3116A9365CD9}">
      <dgm:prSet/>
      <dgm:spPr/>
      <dgm:t>
        <a:bodyPr/>
        <a:lstStyle/>
        <a:p>
          <a:pPr rtl="0"/>
          <a:r>
            <a:rPr lang="it-IT" smtClean="0"/>
            <a:t>Motivation</a:t>
          </a:r>
          <a:endParaRPr lang="it-IT"/>
        </a:p>
      </dgm:t>
    </dgm:pt>
    <dgm:pt modelId="{C54EA8D4-8D71-434A-98F2-CC737579E55F}" type="parTrans" cxnId="{A818C208-2735-BE45-A434-0B7683970E90}">
      <dgm:prSet/>
      <dgm:spPr/>
      <dgm:t>
        <a:bodyPr/>
        <a:lstStyle/>
        <a:p>
          <a:endParaRPr lang="it-IT"/>
        </a:p>
      </dgm:t>
    </dgm:pt>
    <dgm:pt modelId="{73DE48B1-F288-6844-BE19-B0DFC6906324}" type="sibTrans" cxnId="{A818C208-2735-BE45-A434-0B7683970E90}">
      <dgm:prSet/>
      <dgm:spPr/>
      <dgm:t>
        <a:bodyPr/>
        <a:lstStyle/>
        <a:p>
          <a:endParaRPr lang="it-IT"/>
        </a:p>
      </dgm:t>
    </dgm:pt>
    <dgm:pt modelId="{A00EE928-73AC-2148-BF6F-87F03189F6EF}">
      <dgm:prSet/>
      <dgm:spPr/>
      <dgm:t>
        <a:bodyPr/>
        <a:lstStyle/>
        <a:p>
          <a:pPr rtl="0"/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is</a:t>
          </a:r>
          <a:r>
            <a:rPr lang="it-IT" dirty="0" smtClean="0"/>
            <a:t> a Human Right?</a:t>
          </a:r>
          <a:endParaRPr lang="it-IT" dirty="0"/>
        </a:p>
      </dgm:t>
    </dgm:pt>
    <dgm:pt modelId="{A8BD5474-6B56-D142-8CCC-B44E62B19543}" type="parTrans" cxnId="{6AE4998E-74BD-D34B-9460-EBE52709013D}">
      <dgm:prSet/>
      <dgm:spPr/>
      <dgm:t>
        <a:bodyPr/>
        <a:lstStyle/>
        <a:p>
          <a:endParaRPr lang="it-IT"/>
        </a:p>
      </dgm:t>
    </dgm:pt>
    <dgm:pt modelId="{5B94E541-C0A8-8F41-ABEF-67F67C508862}" type="sibTrans" cxnId="{6AE4998E-74BD-D34B-9460-EBE52709013D}">
      <dgm:prSet/>
      <dgm:spPr/>
      <dgm:t>
        <a:bodyPr/>
        <a:lstStyle/>
        <a:p>
          <a:endParaRPr lang="it-IT"/>
        </a:p>
      </dgm:t>
    </dgm:pt>
    <dgm:pt modelId="{AADD0672-D8C9-B242-89A7-71C30E9A64EC}">
      <dgm:prSet/>
      <dgm:spPr/>
      <dgm:t>
        <a:bodyPr/>
        <a:lstStyle/>
        <a:p>
          <a:pPr rtl="0"/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is</a:t>
          </a:r>
          <a:r>
            <a:rPr lang="it-IT" dirty="0" smtClean="0"/>
            <a:t> the </a:t>
          </a:r>
          <a:r>
            <a:rPr lang="it-IT" dirty="0" err="1" smtClean="0"/>
            <a:t>violation</a:t>
          </a:r>
          <a:r>
            <a:rPr lang="it-IT" dirty="0" smtClean="0"/>
            <a:t> of Human </a:t>
          </a:r>
          <a:r>
            <a:rPr lang="it-IT" dirty="0" err="1" smtClean="0"/>
            <a:t>Rights</a:t>
          </a:r>
          <a:r>
            <a:rPr lang="it-IT" dirty="0" smtClean="0"/>
            <a:t>?</a:t>
          </a:r>
          <a:endParaRPr lang="it-IT" dirty="0"/>
        </a:p>
      </dgm:t>
    </dgm:pt>
    <dgm:pt modelId="{98BB5368-DB6B-E843-B263-E57460714223}" type="parTrans" cxnId="{5F62848C-B754-9A43-A67C-DBC374D4CD15}">
      <dgm:prSet/>
      <dgm:spPr/>
      <dgm:t>
        <a:bodyPr/>
        <a:lstStyle/>
        <a:p>
          <a:endParaRPr lang="it-IT"/>
        </a:p>
      </dgm:t>
    </dgm:pt>
    <dgm:pt modelId="{ADC1ADCF-2D82-4C42-8862-B1F7A1780868}" type="sibTrans" cxnId="{5F62848C-B754-9A43-A67C-DBC374D4CD15}">
      <dgm:prSet/>
      <dgm:spPr/>
      <dgm:t>
        <a:bodyPr/>
        <a:lstStyle/>
        <a:p>
          <a:endParaRPr lang="it-IT"/>
        </a:p>
      </dgm:t>
    </dgm:pt>
    <dgm:pt modelId="{D31F10C6-E033-A44D-B325-25990E39A25D}">
      <dgm:prSet/>
      <dgm:spPr/>
      <dgm:t>
        <a:bodyPr/>
        <a:lstStyle/>
        <a:p>
          <a:pPr rtl="0"/>
          <a:r>
            <a:rPr lang="it-IT" dirty="0" smtClean="0"/>
            <a:t>The background of Human </a:t>
          </a:r>
          <a:r>
            <a:rPr lang="it-IT" dirty="0" err="1" smtClean="0"/>
            <a:t>Rights</a:t>
          </a:r>
          <a:endParaRPr lang="it-IT" dirty="0"/>
        </a:p>
      </dgm:t>
    </dgm:pt>
    <dgm:pt modelId="{AC62A21E-6464-484A-A2DF-D62067884746}" type="parTrans" cxnId="{32FFD6C6-8C52-8B43-8281-FF97B2D56EE3}">
      <dgm:prSet/>
      <dgm:spPr/>
      <dgm:t>
        <a:bodyPr/>
        <a:lstStyle/>
        <a:p>
          <a:endParaRPr lang="it-IT"/>
        </a:p>
      </dgm:t>
    </dgm:pt>
    <dgm:pt modelId="{CDCED5CF-16C2-D043-9F3A-493FDE7C90D1}" type="sibTrans" cxnId="{32FFD6C6-8C52-8B43-8281-FF97B2D56EE3}">
      <dgm:prSet/>
      <dgm:spPr/>
      <dgm:t>
        <a:bodyPr/>
        <a:lstStyle/>
        <a:p>
          <a:endParaRPr lang="it-IT"/>
        </a:p>
      </dgm:t>
    </dgm:pt>
    <dgm:pt modelId="{D3BB20AF-7742-1F4C-9980-BAE35ADE5428}">
      <dgm:prSet/>
      <dgm:spPr/>
      <dgm:t>
        <a:bodyPr/>
        <a:lstStyle/>
        <a:p>
          <a:pPr rtl="0"/>
          <a:r>
            <a:rPr lang="it-IT" dirty="0" smtClean="0"/>
            <a:t>Connection </a:t>
          </a:r>
          <a:r>
            <a:rPr lang="it-IT" dirty="0" err="1" smtClean="0"/>
            <a:t>between</a:t>
          </a:r>
          <a:r>
            <a:rPr lang="it-IT" dirty="0" smtClean="0"/>
            <a:t> Human </a:t>
          </a:r>
          <a:r>
            <a:rPr lang="it-IT" dirty="0" err="1" smtClean="0"/>
            <a:t>Rights</a:t>
          </a:r>
          <a:r>
            <a:rPr lang="it-IT" dirty="0" smtClean="0"/>
            <a:t> and the </a:t>
          </a:r>
          <a:r>
            <a:rPr lang="it-IT" dirty="0" err="1" smtClean="0"/>
            <a:t>texts</a:t>
          </a:r>
          <a:r>
            <a:rPr lang="it-IT" dirty="0" smtClean="0"/>
            <a:t> </a:t>
          </a:r>
          <a:r>
            <a:rPr lang="it-IT" dirty="0" err="1" smtClean="0"/>
            <a:t>we</a:t>
          </a:r>
          <a:r>
            <a:rPr lang="it-IT" dirty="0" smtClean="0"/>
            <a:t> </a:t>
          </a:r>
          <a:r>
            <a:rPr lang="it-IT" dirty="0" err="1" smtClean="0"/>
            <a:t>analyzed</a:t>
          </a:r>
          <a:r>
            <a:rPr lang="it-IT" dirty="0" smtClean="0"/>
            <a:t> in </a:t>
          </a:r>
          <a:r>
            <a:rPr lang="it-IT" dirty="0" err="1" smtClean="0"/>
            <a:t>class</a:t>
          </a:r>
          <a:endParaRPr lang="it-IT" dirty="0"/>
        </a:p>
      </dgm:t>
    </dgm:pt>
    <dgm:pt modelId="{5C4CFA5F-69E6-9E4B-9E0E-485A1A521174}" type="parTrans" cxnId="{931D6913-8345-0446-8F39-41E5CF060415}">
      <dgm:prSet/>
      <dgm:spPr/>
      <dgm:t>
        <a:bodyPr/>
        <a:lstStyle/>
        <a:p>
          <a:endParaRPr lang="it-IT"/>
        </a:p>
      </dgm:t>
    </dgm:pt>
    <dgm:pt modelId="{7CB35E24-05ED-DA44-85D3-F5A41885B9D6}" type="sibTrans" cxnId="{931D6913-8345-0446-8F39-41E5CF060415}">
      <dgm:prSet/>
      <dgm:spPr/>
      <dgm:t>
        <a:bodyPr/>
        <a:lstStyle/>
        <a:p>
          <a:endParaRPr lang="it-IT"/>
        </a:p>
      </dgm:t>
    </dgm:pt>
    <dgm:pt modelId="{79036208-2448-FA42-8E08-8ED5CF22A9FA}" type="pres">
      <dgm:prSet presAssocID="{44094E34-56B1-934D-BB63-CF2A6A58EB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B7A379D6-63A4-DE41-8618-6605AABD1CAA}" type="pres">
      <dgm:prSet presAssocID="{828539FF-0A8D-4D4A-811F-3116A9365CD9}" presName="thickLine" presStyleLbl="alignNode1" presStyleIdx="0" presStyleCnt="5"/>
      <dgm:spPr/>
    </dgm:pt>
    <dgm:pt modelId="{DFE4B645-C9DA-7245-BA92-8050D2D57173}" type="pres">
      <dgm:prSet presAssocID="{828539FF-0A8D-4D4A-811F-3116A9365CD9}" presName="horz1" presStyleCnt="0"/>
      <dgm:spPr/>
    </dgm:pt>
    <dgm:pt modelId="{66E1743C-D817-6844-B81B-8C34268AE314}" type="pres">
      <dgm:prSet presAssocID="{828539FF-0A8D-4D4A-811F-3116A9365CD9}" presName="tx1" presStyleLbl="revTx" presStyleIdx="0" presStyleCnt="5"/>
      <dgm:spPr/>
      <dgm:t>
        <a:bodyPr/>
        <a:lstStyle/>
        <a:p>
          <a:endParaRPr lang="it-IT"/>
        </a:p>
      </dgm:t>
    </dgm:pt>
    <dgm:pt modelId="{97FD89B0-6100-AF47-A574-AFC0C1C1916E}" type="pres">
      <dgm:prSet presAssocID="{828539FF-0A8D-4D4A-811F-3116A9365CD9}" presName="vert1" presStyleCnt="0"/>
      <dgm:spPr/>
    </dgm:pt>
    <dgm:pt modelId="{230E0C7E-96AA-4642-AED4-507ACDA59DB7}" type="pres">
      <dgm:prSet presAssocID="{A00EE928-73AC-2148-BF6F-87F03189F6EF}" presName="thickLine" presStyleLbl="alignNode1" presStyleIdx="1" presStyleCnt="5"/>
      <dgm:spPr/>
    </dgm:pt>
    <dgm:pt modelId="{D3162E36-4483-614C-9708-8B1D11D3F9E8}" type="pres">
      <dgm:prSet presAssocID="{A00EE928-73AC-2148-BF6F-87F03189F6EF}" presName="horz1" presStyleCnt="0"/>
      <dgm:spPr/>
    </dgm:pt>
    <dgm:pt modelId="{FB39CBA5-E9BE-EB49-8580-1AFB3696BE38}" type="pres">
      <dgm:prSet presAssocID="{A00EE928-73AC-2148-BF6F-87F03189F6EF}" presName="tx1" presStyleLbl="revTx" presStyleIdx="1" presStyleCnt="5"/>
      <dgm:spPr/>
      <dgm:t>
        <a:bodyPr/>
        <a:lstStyle/>
        <a:p>
          <a:endParaRPr lang="it-IT"/>
        </a:p>
      </dgm:t>
    </dgm:pt>
    <dgm:pt modelId="{BB11CA3B-2F65-0444-B912-4D05CD4472DC}" type="pres">
      <dgm:prSet presAssocID="{A00EE928-73AC-2148-BF6F-87F03189F6EF}" presName="vert1" presStyleCnt="0"/>
      <dgm:spPr/>
    </dgm:pt>
    <dgm:pt modelId="{D87D84DF-0632-AF4F-A5EE-25572481CDCB}" type="pres">
      <dgm:prSet presAssocID="{AADD0672-D8C9-B242-89A7-71C30E9A64EC}" presName="thickLine" presStyleLbl="alignNode1" presStyleIdx="2" presStyleCnt="5"/>
      <dgm:spPr/>
    </dgm:pt>
    <dgm:pt modelId="{31632935-B965-EA48-A564-EF3F2A1C4D64}" type="pres">
      <dgm:prSet presAssocID="{AADD0672-D8C9-B242-89A7-71C30E9A64EC}" presName="horz1" presStyleCnt="0"/>
      <dgm:spPr/>
    </dgm:pt>
    <dgm:pt modelId="{3E04E81B-A46C-1E44-8C64-D6D167721DEC}" type="pres">
      <dgm:prSet presAssocID="{AADD0672-D8C9-B242-89A7-71C30E9A64EC}" presName="tx1" presStyleLbl="revTx" presStyleIdx="2" presStyleCnt="5"/>
      <dgm:spPr/>
      <dgm:t>
        <a:bodyPr/>
        <a:lstStyle/>
        <a:p>
          <a:endParaRPr lang="it-IT"/>
        </a:p>
      </dgm:t>
    </dgm:pt>
    <dgm:pt modelId="{2B890FB9-F6B0-3449-80D6-C346107B799D}" type="pres">
      <dgm:prSet presAssocID="{AADD0672-D8C9-B242-89A7-71C30E9A64EC}" presName="vert1" presStyleCnt="0"/>
      <dgm:spPr/>
    </dgm:pt>
    <dgm:pt modelId="{21E7D3C5-E4CE-BB41-8753-652DFC921AAE}" type="pres">
      <dgm:prSet presAssocID="{D31F10C6-E033-A44D-B325-25990E39A25D}" presName="thickLine" presStyleLbl="alignNode1" presStyleIdx="3" presStyleCnt="5"/>
      <dgm:spPr/>
    </dgm:pt>
    <dgm:pt modelId="{4BECB3F6-491C-8E4A-911E-D061EBFA994B}" type="pres">
      <dgm:prSet presAssocID="{D31F10C6-E033-A44D-B325-25990E39A25D}" presName="horz1" presStyleCnt="0"/>
      <dgm:spPr/>
    </dgm:pt>
    <dgm:pt modelId="{BB0089BA-FCB7-6442-A7AE-A6E6FE71D377}" type="pres">
      <dgm:prSet presAssocID="{D31F10C6-E033-A44D-B325-25990E39A25D}" presName="tx1" presStyleLbl="revTx" presStyleIdx="3" presStyleCnt="5"/>
      <dgm:spPr/>
      <dgm:t>
        <a:bodyPr/>
        <a:lstStyle/>
        <a:p>
          <a:endParaRPr lang="it-IT"/>
        </a:p>
      </dgm:t>
    </dgm:pt>
    <dgm:pt modelId="{244E3576-1DE9-B143-AA9A-2FB443E6186A}" type="pres">
      <dgm:prSet presAssocID="{D31F10C6-E033-A44D-B325-25990E39A25D}" presName="vert1" presStyleCnt="0"/>
      <dgm:spPr/>
    </dgm:pt>
    <dgm:pt modelId="{827FA2A6-BD31-5149-B48C-F2123CF8A732}" type="pres">
      <dgm:prSet presAssocID="{D3BB20AF-7742-1F4C-9980-BAE35ADE5428}" presName="thickLine" presStyleLbl="alignNode1" presStyleIdx="4" presStyleCnt="5"/>
      <dgm:spPr/>
    </dgm:pt>
    <dgm:pt modelId="{A0BBC8B0-36D5-CB4F-920D-BDE72433436C}" type="pres">
      <dgm:prSet presAssocID="{D3BB20AF-7742-1F4C-9980-BAE35ADE5428}" presName="horz1" presStyleCnt="0"/>
      <dgm:spPr/>
    </dgm:pt>
    <dgm:pt modelId="{F780B4EC-2E5A-BC4B-A960-E2CFCAD37EB1}" type="pres">
      <dgm:prSet presAssocID="{D3BB20AF-7742-1F4C-9980-BAE35ADE5428}" presName="tx1" presStyleLbl="revTx" presStyleIdx="4" presStyleCnt="5"/>
      <dgm:spPr/>
      <dgm:t>
        <a:bodyPr/>
        <a:lstStyle/>
        <a:p>
          <a:endParaRPr lang="it-IT"/>
        </a:p>
      </dgm:t>
    </dgm:pt>
    <dgm:pt modelId="{9FE0F872-693A-B946-9742-1A67CDF881BD}" type="pres">
      <dgm:prSet presAssocID="{D3BB20AF-7742-1F4C-9980-BAE35ADE5428}" presName="vert1" presStyleCnt="0"/>
      <dgm:spPr/>
    </dgm:pt>
  </dgm:ptLst>
  <dgm:cxnLst>
    <dgm:cxn modelId="{1C33602A-FAE6-5847-BD77-5FAEFEFC234B}" type="presOf" srcId="{AADD0672-D8C9-B242-89A7-71C30E9A64EC}" destId="{3E04E81B-A46C-1E44-8C64-D6D167721DEC}" srcOrd="0" destOrd="0" presId="urn:microsoft.com/office/officeart/2008/layout/LinedList"/>
    <dgm:cxn modelId="{32FFD6C6-8C52-8B43-8281-FF97B2D56EE3}" srcId="{44094E34-56B1-934D-BB63-CF2A6A58EBD9}" destId="{D31F10C6-E033-A44D-B325-25990E39A25D}" srcOrd="3" destOrd="0" parTransId="{AC62A21E-6464-484A-A2DF-D62067884746}" sibTransId="{CDCED5CF-16C2-D043-9F3A-493FDE7C90D1}"/>
    <dgm:cxn modelId="{A818C208-2735-BE45-A434-0B7683970E90}" srcId="{44094E34-56B1-934D-BB63-CF2A6A58EBD9}" destId="{828539FF-0A8D-4D4A-811F-3116A9365CD9}" srcOrd="0" destOrd="0" parTransId="{C54EA8D4-8D71-434A-98F2-CC737579E55F}" sibTransId="{73DE48B1-F288-6844-BE19-B0DFC6906324}"/>
    <dgm:cxn modelId="{E6556AAC-EA4B-D546-8CAB-143889285BE9}" type="presOf" srcId="{A00EE928-73AC-2148-BF6F-87F03189F6EF}" destId="{FB39CBA5-E9BE-EB49-8580-1AFB3696BE38}" srcOrd="0" destOrd="0" presId="urn:microsoft.com/office/officeart/2008/layout/LinedList"/>
    <dgm:cxn modelId="{2A24ADFF-55C6-A240-8E29-8C3E435B3F60}" type="presOf" srcId="{44094E34-56B1-934D-BB63-CF2A6A58EBD9}" destId="{79036208-2448-FA42-8E08-8ED5CF22A9FA}" srcOrd="0" destOrd="0" presId="urn:microsoft.com/office/officeart/2008/layout/LinedList"/>
    <dgm:cxn modelId="{3FF63CB2-C7C5-3C49-8C4F-1ECCCAC91038}" type="presOf" srcId="{D31F10C6-E033-A44D-B325-25990E39A25D}" destId="{BB0089BA-FCB7-6442-A7AE-A6E6FE71D377}" srcOrd="0" destOrd="0" presId="urn:microsoft.com/office/officeart/2008/layout/LinedList"/>
    <dgm:cxn modelId="{5F62848C-B754-9A43-A67C-DBC374D4CD15}" srcId="{44094E34-56B1-934D-BB63-CF2A6A58EBD9}" destId="{AADD0672-D8C9-B242-89A7-71C30E9A64EC}" srcOrd="2" destOrd="0" parTransId="{98BB5368-DB6B-E843-B263-E57460714223}" sibTransId="{ADC1ADCF-2D82-4C42-8862-B1F7A1780868}"/>
    <dgm:cxn modelId="{6AE4998E-74BD-D34B-9460-EBE52709013D}" srcId="{44094E34-56B1-934D-BB63-CF2A6A58EBD9}" destId="{A00EE928-73AC-2148-BF6F-87F03189F6EF}" srcOrd="1" destOrd="0" parTransId="{A8BD5474-6B56-D142-8CCC-B44E62B19543}" sibTransId="{5B94E541-C0A8-8F41-ABEF-67F67C508862}"/>
    <dgm:cxn modelId="{E643ACE2-67B3-1A47-989A-DB39A30C5AF5}" type="presOf" srcId="{828539FF-0A8D-4D4A-811F-3116A9365CD9}" destId="{66E1743C-D817-6844-B81B-8C34268AE314}" srcOrd="0" destOrd="0" presId="urn:microsoft.com/office/officeart/2008/layout/LinedList"/>
    <dgm:cxn modelId="{931D6913-8345-0446-8F39-41E5CF060415}" srcId="{44094E34-56B1-934D-BB63-CF2A6A58EBD9}" destId="{D3BB20AF-7742-1F4C-9980-BAE35ADE5428}" srcOrd="4" destOrd="0" parTransId="{5C4CFA5F-69E6-9E4B-9E0E-485A1A521174}" sibTransId="{7CB35E24-05ED-DA44-85D3-F5A41885B9D6}"/>
    <dgm:cxn modelId="{218969E2-FE36-2744-A5F4-B34DDB5971FD}" type="presOf" srcId="{D3BB20AF-7742-1F4C-9980-BAE35ADE5428}" destId="{F780B4EC-2E5A-BC4B-A960-E2CFCAD37EB1}" srcOrd="0" destOrd="0" presId="urn:microsoft.com/office/officeart/2008/layout/LinedList"/>
    <dgm:cxn modelId="{7A111133-85F8-924A-BB8F-B6F49D71BBA2}" type="presParOf" srcId="{79036208-2448-FA42-8E08-8ED5CF22A9FA}" destId="{B7A379D6-63A4-DE41-8618-6605AABD1CAA}" srcOrd="0" destOrd="0" presId="urn:microsoft.com/office/officeart/2008/layout/LinedList"/>
    <dgm:cxn modelId="{58C416FE-E11B-A84D-849E-D1E492FB0A19}" type="presParOf" srcId="{79036208-2448-FA42-8E08-8ED5CF22A9FA}" destId="{DFE4B645-C9DA-7245-BA92-8050D2D57173}" srcOrd="1" destOrd="0" presId="urn:microsoft.com/office/officeart/2008/layout/LinedList"/>
    <dgm:cxn modelId="{48E6B597-1C64-F44D-B5C2-AE500B488D33}" type="presParOf" srcId="{DFE4B645-C9DA-7245-BA92-8050D2D57173}" destId="{66E1743C-D817-6844-B81B-8C34268AE314}" srcOrd="0" destOrd="0" presId="urn:microsoft.com/office/officeart/2008/layout/LinedList"/>
    <dgm:cxn modelId="{BD644C97-D55E-CF46-9188-E695D3FD6415}" type="presParOf" srcId="{DFE4B645-C9DA-7245-BA92-8050D2D57173}" destId="{97FD89B0-6100-AF47-A574-AFC0C1C1916E}" srcOrd="1" destOrd="0" presId="urn:microsoft.com/office/officeart/2008/layout/LinedList"/>
    <dgm:cxn modelId="{ECADF72F-2C57-F244-A113-A23506F5DA02}" type="presParOf" srcId="{79036208-2448-FA42-8E08-8ED5CF22A9FA}" destId="{230E0C7E-96AA-4642-AED4-507ACDA59DB7}" srcOrd="2" destOrd="0" presId="urn:microsoft.com/office/officeart/2008/layout/LinedList"/>
    <dgm:cxn modelId="{C710E28B-4C24-064E-BDC0-C7F974079D9F}" type="presParOf" srcId="{79036208-2448-FA42-8E08-8ED5CF22A9FA}" destId="{D3162E36-4483-614C-9708-8B1D11D3F9E8}" srcOrd="3" destOrd="0" presId="urn:microsoft.com/office/officeart/2008/layout/LinedList"/>
    <dgm:cxn modelId="{FE37BDBB-A3B1-C947-BB4E-13F4E0B96657}" type="presParOf" srcId="{D3162E36-4483-614C-9708-8B1D11D3F9E8}" destId="{FB39CBA5-E9BE-EB49-8580-1AFB3696BE38}" srcOrd="0" destOrd="0" presId="urn:microsoft.com/office/officeart/2008/layout/LinedList"/>
    <dgm:cxn modelId="{56EBDBE1-F51B-1A49-A574-57F96E9B1BE3}" type="presParOf" srcId="{D3162E36-4483-614C-9708-8B1D11D3F9E8}" destId="{BB11CA3B-2F65-0444-B912-4D05CD4472DC}" srcOrd="1" destOrd="0" presId="urn:microsoft.com/office/officeart/2008/layout/LinedList"/>
    <dgm:cxn modelId="{1772018D-4430-774B-810B-89635405A732}" type="presParOf" srcId="{79036208-2448-FA42-8E08-8ED5CF22A9FA}" destId="{D87D84DF-0632-AF4F-A5EE-25572481CDCB}" srcOrd="4" destOrd="0" presId="urn:microsoft.com/office/officeart/2008/layout/LinedList"/>
    <dgm:cxn modelId="{4F156844-328B-3148-9322-1228E484CE4E}" type="presParOf" srcId="{79036208-2448-FA42-8E08-8ED5CF22A9FA}" destId="{31632935-B965-EA48-A564-EF3F2A1C4D64}" srcOrd="5" destOrd="0" presId="urn:microsoft.com/office/officeart/2008/layout/LinedList"/>
    <dgm:cxn modelId="{6919F37B-4C18-904F-9C42-BCA060D6C902}" type="presParOf" srcId="{31632935-B965-EA48-A564-EF3F2A1C4D64}" destId="{3E04E81B-A46C-1E44-8C64-D6D167721DEC}" srcOrd="0" destOrd="0" presId="urn:microsoft.com/office/officeart/2008/layout/LinedList"/>
    <dgm:cxn modelId="{54B05BFA-531A-4040-BD5F-DE8A9BBAC622}" type="presParOf" srcId="{31632935-B965-EA48-A564-EF3F2A1C4D64}" destId="{2B890FB9-F6B0-3449-80D6-C346107B799D}" srcOrd="1" destOrd="0" presId="urn:microsoft.com/office/officeart/2008/layout/LinedList"/>
    <dgm:cxn modelId="{51FE4790-1380-3744-AD9E-A4C88AC14888}" type="presParOf" srcId="{79036208-2448-FA42-8E08-8ED5CF22A9FA}" destId="{21E7D3C5-E4CE-BB41-8753-652DFC921AAE}" srcOrd="6" destOrd="0" presId="urn:microsoft.com/office/officeart/2008/layout/LinedList"/>
    <dgm:cxn modelId="{BADF80F5-8950-744B-9E83-8667DF11537F}" type="presParOf" srcId="{79036208-2448-FA42-8E08-8ED5CF22A9FA}" destId="{4BECB3F6-491C-8E4A-911E-D061EBFA994B}" srcOrd="7" destOrd="0" presId="urn:microsoft.com/office/officeart/2008/layout/LinedList"/>
    <dgm:cxn modelId="{262B4678-76BA-724A-BC39-00DA3DD20672}" type="presParOf" srcId="{4BECB3F6-491C-8E4A-911E-D061EBFA994B}" destId="{BB0089BA-FCB7-6442-A7AE-A6E6FE71D377}" srcOrd="0" destOrd="0" presId="urn:microsoft.com/office/officeart/2008/layout/LinedList"/>
    <dgm:cxn modelId="{5E3A1C0B-BB9C-A040-A7F5-AD09D2846C88}" type="presParOf" srcId="{4BECB3F6-491C-8E4A-911E-D061EBFA994B}" destId="{244E3576-1DE9-B143-AA9A-2FB443E6186A}" srcOrd="1" destOrd="0" presId="urn:microsoft.com/office/officeart/2008/layout/LinedList"/>
    <dgm:cxn modelId="{C237DEBC-D405-F64C-A3E3-C7DA2432624A}" type="presParOf" srcId="{79036208-2448-FA42-8E08-8ED5CF22A9FA}" destId="{827FA2A6-BD31-5149-B48C-F2123CF8A732}" srcOrd="8" destOrd="0" presId="urn:microsoft.com/office/officeart/2008/layout/LinedList"/>
    <dgm:cxn modelId="{4BBC3F7D-D77B-E640-8FA9-3D471A1A4C99}" type="presParOf" srcId="{79036208-2448-FA42-8E08-8ED5CF22A9FA}" destId="{A0BBC8B0-36D5-CB4F-920D-BDE72433436C}" srcOrd="9" destOrd="0" presId="urn:microsoft.com/office/officeart/2008/layout/LinedList"/>
    <dgm:cxn modelId="{44371C45-543E-B748-B2B3-CF55D27C58DD}" type="presParOf" srcId="{A0BBC8B0-36D5-CB4F-920D-BDE72433436C}" destId="{F780B4EC-2E5A-BC4B-A960-E2CFCAD37EB1}" srcOrd="0" destOrd="0" presId="urn:microsoft.com/office/officeart/2008/layout/LinedList"/>
    <dgm:cxn modelId="{9C590A34-8C2A-1140-A9EE-D7E1FEF590E4}" type="presParOf" srcId="{A0BBC8B0-36D5-CB4F-920D-BDE72433436C}" destId="{9FE0F872-693A-B946-9742-1A67CDF881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5F6F7C-F4DB-1445-B998-2CB0492AF4E9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E1335DA-614A-1A48-828A-49C6FF21E6FA}">
      <dgm:prSet phldrT="[Testo]" custT="1"/>
      <dgm:spPr>
        <a:solidFill>
          <a:srgbClr val="3366FF"/>
        </a:solidFill>
      </dgm:spPr>
      <dgm:t>
        <a:bodyPr/>
        <a:lstStyle/>
        <a:p>
          <a:r>
            <a:rPr lang="it-IT" sz="2800" dirty="0" err="1" smtClean="0"/>
            <a:t>Growing</a:t>
          </a:r>
          <a:r>
            <a:rPr lang="it-IT" sz="2800" dirty="0" smtClean="0"/>
            <a:t> up</a:t>
          </a:r>
          <a:endParaRPr lang="it-IT" sz="2800" dirty="0"/>
        </a:p>
      </dgm:t>
    </dgm:pt>
    <dgm:pt modelId="{A1F341C9-950A-184D-AFBC-D5C33E288AD7}" type="parTrans" cxnId="{4366BA9E-BF1E-7448-882F-BA1F7A4A17BD}">
      <dgm:prSet/>
      <dgm:spPr/>
      <dgm:t>
        <a:bodyPr/>
        <a:lstStyle/>
        <a:p>
          <a:endParaRPr lang="it-IT"/>
        </a:p>
      </dgm:t>
    </dgm:pt>
    <dgm:pt modelId="{4454B653-97BF-4F4E-A025-14875AAA3E7A}" type="sibTrans" cxnId="{4366BA9E-BF1E-7448-882F-BA1F7A4A17BD}">
      <dgm:prSet/>
      <dgm:spPr/>
      <dgm:t>
        <a:bodyPr/>
        <a:lstStyle/>
        <a:p>
          <a:endParaRPr lang="it-IT"/>
        </a:p>
      </dgm:t>
    </dgm:pt>
    <dgm:pt modelId="{E5188291-CD63-D042-96A5-2A4D7930FDBD}">
      <dgm:prSet phldrT="[Testo]" custT="1"/>
      <dgm:spPr/>
      <dgm:t>
        <a:bodyPr/>
        <a:lstStyle/>
        <a:p>
          <a:r>
            <a:rPr lang="it-IT" sz="1600" dirty="0" err="1" smtClean="0"/>
            <a:t>women</a:t>
          </a:r>
          <a:r>
            <a:rPr lang="it-IT" sz="1600" dirty="0" smtClean="0"/>
            <a:t> do </a:t>
          </a:r>
          <a:r>
            <a:rPr lang="it-IT" sz="1600" dirty="0" err="1" smtClean="0"/>
            <a:t>not</a:t>
          </a:r>
          <a:r>
            <a:rPr lang="it-IT" sz="1600" dirty="0" smtClean="0"/>
            <a:t> </a:t>
          </a:r>
          <a:r>
            <a:rPr lang="it-IT" sz="1600" dirty="0" err="1" smtClean="0"/>
            <a:t>have</a:t>
          </a:r>
          <a:r>
            <a:rPr lang="it-IT" sz="1600" dirty="0" smtClean="0"/>
            <a:t> the </a:t>
          </a:r>
          <a:r>
            <a:rPr lang="it-IT" sz="1600" dirty="0" err="1" smtClean="0"/>
            <a:t>same</a:t>
          </a:r>
          <a:r>
            <a:rPr lang="it-IT" sz="1600" dirty="0" smtClean="0"/>
            <a:t> </a:t>
          </a:r>
          <a:r>
            <a:rPr lang="it-IT" sz="1600" dirty="0" err="1" smtClean="0"/>
            <a:t>opportunities</a:t>
          </a:r>
          <a:r>
            <a:rPr lang="it-IT" sz="1600" dirty="0" smtClean="0"/>
            <a:t> </a:t>
          </a:r>
          <a:r>
            <a:rPr lang="it-IT" sz="1600" dirty="0" err="1" smtClean="0"/>
            <a:t>as</a:t>
          </a:r>
          <a:r>
            <a:rPr lang="it-IT" sz="1600" dirty="0" smtClean="0"/>
            <a:t> men</a:t>
          </a:r>
          <a:endParaRPr lang="it-IT" sz="1600" dirty="0"/>
        </a:p>
      </dgm:t>
    </dgm:pt>
    <dgm:pt modelId="{B5F4B5A3-4184-754C-9661-8D82174EE621}" type="parTrans" cxnId="{CE3ADCA6-A941-7A43-A34A-741163C1FE8F}">
      <dgm:prSet/>
      <dgm:spPr/>
      <dgm:t>
        <a:bodyPr/>
        <a:lstStyle/>
        <a:p>
          <a:endParaRPr lang="it-IT"/>
        </a:p>
      </dgm:t>
    </dgm:pt>
    <dgm:pt modelId="{47DEF1EF-3731-A04F-9190-9F6924509A69}" type="sibTrans" cxnId="{CE3ADCA6-A941-7A43-A34A-741163C1FE8F}">
      <dgm:prSet/>
      <dgm:spPr/>
      <dgm:t>
        <a:bodyPr/>
        <a:lstStyle/>
        <a:p>
          <a:endParaRPr lang="it-IT"/>
        </a:p>
      </dgm:t>
    </dgm:pt>
    <dgm:pt modelId="{921558CF-96A5-F84F-9DAA-0227AD7A7155}">
      <dgm:prSet phldrT="[Testo]" custT="1"/>
      <dgm:spPr>
        <a:solidFill>
          <a:srgbClr val="008000"/>
        </a:solidFill>
      </dgm:spPr>
      <dgm:t>
        <a:bodyPr/>
        <a:lstStyle/>
        <a:p>
          <a:r>
            <a:rPr lang="it-IT" sz="2800" dirty="0" err="1" smtClean="0"/>
            <a:t>Lispeth</a:t>
          </a:r>
          <a:endParaRPr lang="it-IT" sz="2800" dirty="0"/>
        </a:p>
      </dgm:t>
    </dgm:pt>
    <dgm:pt modelId="{33A37993-89AF-F749-9B07-B7014A9F0A71}" type="parTrans" cxnId="{87FAA6C5-1AC8-B940-A297-EA0FA8598A36}">
      <dgm:prSet/>
      <dgm:spPr/>
      <dgm:t>
        <a:bodyPr/>
        <a:lstStyle/>
        <a:p>
          <a:endParaRPr lang="it-IT"/>
        </a:p>
      </dgm:t>
    </dgm:pt>
    <dgm:pt modelId="{EC9156C0-3465-0E4A-8DEC-084357D5ECF6}" type="sibTrans" cxnId="{87FAA6C5-1AC8-B940-A297-EA0FA8598A36}">
      <dgm:prSet/>
      <dgm:spPr/>
      <dgm:t>
        <a:bodyPr/>
        <a:lstStyle/>
        <a:p>
          <a:endParaRPr lang="it-IT"/>
        </a:p>
      </dgm:t>
    </dgm:pt>
    <dgm:pt modelId="{633D1798-A57A-1C43-B42D-D1392A5E5B62}">
      <dgm:prSet phldrT="[Testo]"/>
      <dgm:spPr/>
      <dgm:t>
        <a:bodyPr/>
        <a:lstStyle/>
        <a:p>
          <a:r>
            <a:rPr lang="it-IT" dirty="0" err="1" smtClean="0"/>
            <a:t>Lispeth</a:t>
          </a:r>
          <a:r>
            <a:rPr lang="it-IT" dirty="0" smtClean="0"/>
            <a:t> </a:t>
          </a:r>
          <a:r>
            <a:rPr lang="it-IT" dirty="0" err="1" smtClean="0"/>
            <a:t>was</a:t>
          </a:r>
          <a:r>
            <a:rPr lang="it-IT" dirty="0" smtClean="0"/>
            <a:t> </a:t>
          </a:r>
          <a:r>
            <a:rPr lang="it-IT" dirty="0" err="1" smtClean="0"/>
            <a:t>supposed</a:t>
          </a:r>
          <a:r>
            <a:rPr lang="it-IT" dirty="0" smtClean="0"/>
            <a:t> to </a:t>
          </a:r>
          <a:r>
            <a:rPr lang="it-IT" dirty="0" err="1" smtClean="0"/>
            <a:t>become</a:t>
          </a:r>
          <a:r>
            <a:rPr lang="it-IT" dirty="0" smtClean="0"/>
            <a:t> </a:t>
          </a:r>
          <a:r>
            <a:rPr lang="it-IT" dirty="0" err="1" smtClean="0"/>
            <a:t>nothing</a:t>
          </a:r>
          <a:r>
            <a:rPr lang="it-IT" dirty="0" smtClean="0"/>
            <a:t> more </a:t>
          </a:r>
          <a:r>
            <a:rPr lang="it-IT" dirty="0" err="1" smtClean="0"/>
            <a:t>than</a:t>
          </a:r>
          <a:r>
            <a:rPr lang="it-IT" dirty="0" smtClean="0"/>
            <a:t> a nurse or “</a:t>
          </a:r>
          <a:r>
            <a:rPr lang="it-IT" dirty="0" err="1" smtClean="0"/>
            <a:t>something</a:t>
          </a:r>
          <a:r>
            <a:rPr lang="it-IT" dirty="0" smtClean="0"/>
            <a:t> </a:t>
          </a:r>
          <a:r>
            <a:rPr lang="it-IT" dirty="0" err="1" smtClean="0"/>
            <a:t>genteel</a:t>
          </a:r>
          <a:r>
            <a:rPr lang="it-IT" dirty="0" smtClean="0"/>
            <a:t>”; </a:t>
          </a:r>
          <a:r>
            <a:rPr lang="it-IT" dirty="0" err="1" smtClean="0"/>
            <a:t>she</a:t>
          </a:r>
          <a:r>
            <a:rPr lang="it-IT" dirty="0" smtClean="0"/>
            <a:t> </a:t>
          </a:r>
          <a:r>
            <a:rPr lang="it-IT" dirty="0" err="1" smtClean="0"/>
            <a:t>was</a:t>
          </a:r>
          <a:r>
            <a:rPr lang="it-IT" dirty="0" smtClean="0"/>
            <a:t> </a:t>
          </a:r>
          <a:r>
            <a:rPr lang="it-IT" dirty="0" err="1" smtClean="0"/>
            <a:t>meant</a:t>
          </a:r>
          <a:r>
            <a:rPr lang="it-IT" dirty="0" smtClean="0"/>
            <a:t> to </a:t>
          </a:r>
          <a:r>
            <a:rPr lang="it-IT" dirty="0" err="1" smtClean="0"/>
            <a:t>marry</a:t>
          </a:r>
          <a:r>
            <a:rPr lang="it-IT" dirty="0" smtClean="0"/>
            <a:t> </a:t>
          </a:r>
          <a:r>
            <a:rPr lang="it-IT" dirty="0" err="1" smtClean="0"/>
            <a:t>someone</a:t>
          </a:r>
          <a:r>
            <a:rPr lang="it-IT" dirty="0" smtClean="0"/>
            <a:t> with </a:t>
          </a:r>
          <a:r>
            <a:rPr lang="it-IT" dirty="0" err="1" smtClean="0"/>
            <a:t>her</a:t>
          </a:r>
          <a:r>
            <a:rPr lang="it-IT" dirty="0" smtClean="0"/>
            <a:t> </a:t>
          </a:r>
          <a:r>
            <a:rPr lang="it-IT" dirty="0" err="1" smtClean="0"/>
            <a:t>same</a:t>
          </a:r>
          <a:r>
            <a:rPr lang="it-IT" dirty="0" smtClean="0"/>
            <a:t> </a:t>
          </a:r>
          <a:r>
            <a:rPr lang="it-IT" dirty="0" err="1" smtClean="0"/>
            <a:t>origins</a:t>
          </a:r>
          <a:r>
            <a:rPr lang="it-IT" dirty="0" smtClean="0"/>
            <a:t>. </a:t>
          </a:r>
          <a:endParaRPr lang="it-IT" dirty="0"/>
        </a:p>
      </dgm:t>
    </dgm:pt>
    <dgm:pt modelId="{067859C1-BCFF-B347-8BB8-F616E527A557}" type="parTrans" cxnId="{7226B3FF-ED7C-144F-8AD9-C4989EF5CBC3}">
      <dgm:prSet/>
      <dgm:spPr/>
      <dgm:t>
        <a:bodyPr/>
        <a:lstStyle/>
        <a:p>
          <a:endParaRPr lang="it-IT"/>
        </a:p>
      </dgm:t>
    </dgm:pt>
    <dgm:pt modelId="{01B63B16-84EC-9144-9395-A245960C0B45}" type="sibTrans" cxnId="{7226B3FF-ED7C-144F-8AD9-C4989EF5CBC3}">
      <dgm:prSet/>
      <dgm:spPr/>
      <dgm:t>
        <a:bodyPr/>
        <a:lstStyle/>
        <a:p>
          <a:endParaRPr lang="it-IT"/>
        </a:p>
      </dgm:t>
    </dgm:pt>
    <dgm:pt modelId="{D51505D0-8E84-2349-967E-71FFE2E39660}">
      <dgm:prSet phldrT="[Testo]" custT="1"/>
      <dgm:spPr/>
      <dgm:t>
        <a:bodyPr/>
        <a:lstStyle/>
        <a:p>
          <a:r>
            <a:rPr lang="it-IT" sz="1600" dirty="0" smtClean="0"/>
            <a:t>Doris </a:t>
          </a:r>
          <a:r>
            <a:rPr lang="it-IT" sz="1600" dirty="0" err="1" smtClean="0"/>
            <a:t>was</a:t>
          </a:r>
          <a:r>
            <a:rPr lang="it-IT" sz="1600" dirty="0" smtClean="0"/>
            <a:t> </a:t>
          </a:r>
          <a:r>
            <a:rPr lang="it-IT" sz="1600" dirty="0" err="1" smtClean="0"/>
            <a:t>expected</a:t>
          </a:r>
          <a:r>
            <a:rPr lang="it-IT" sz="1600" dirty="0" smtClean="0"/>
            <a:t> to be a </a:t>
          </a:r>
          <a:r>
            <a:rPr lang="it-IT" sz="1600" dirty="0" err="1" smtClean="0"/>
            <a:t>wife</a:t>
          </a:r>
          <a:r>
            <a:rPr lang="it-IT" sz="1600" dirty="0" smtClean="0"/>
            <a:t>, a </a:t>
          </a:r>
          <a:r>
            <a:rPr lang="it-IT" sz="1600" dirty="0" err="1" smtClean="0"/>
            <a:t>mother</a:t>
          </a:r>
          <a:r>
            <a:rPr lang="it-IT" sz="1600" dirty="0" smtClean="0"/>
            <a:t>, or </a:t>
          </a:r>
          <a:r>
            <a:rPr lang="it-IT" sz="1600" dirty="0" err="1" smtClean="0"/>
            <a:t>something</a:t>
          </a:r>
          <a:r>
            <a:rPr lang="it-IT" sz="1600" dirty="0" smtClean="0"/>
            <a:t> </a:t>
          </a:r>
          <a:r>
            <a:rPr lang="it-IT" sz="1600" dirty="0" err="1" smtClean="0"/>
            <a:t>like</a:t>
          </a:r>
          <a:r>
            <a:rPr lang="it-IT" sz="1600" dirty="0" smtClean="0"/>
            <a:t> a nurse or a </a:t>
          </a:r>
          <a:r>
            <a:rPr lang="it-IT" sz="1600" dirty="0" err="1" smtClean="0"/>
            <a:t>teacher</a:t>
          </a:r>
          <a:r>
            <a:rPr lang="it-IT" sz="1600" dirty="0" smtClean="0"/>
            <a:t>. </a:t>
          </a:r>
          <a:endParaRPr lang="it-IT" sz="1600" dirty="0"/>
        </a:p>
      </dgm:t>
    </dgm:pt>
    <dgm:pt modelId="{331664AB-8DD9-C44B-9C7F-B008DB8AF6A9}" type="parTrans" cxnId="{25622EC3-3971-3641-9E86-04D3AE9A8D5E}">
      <dgm:prSet/>
      <dgm:spPr/>
      <dgm:t>
        <a:bodyPr/>
        <a:lstStyle/>
        <a:p>
          <a:endParaRPr lang="it-IT"/>
        </a:p>
      </dgm:t>
    </dgm:pt>
    <dgm:pt modelId="{7D0D70AE-FCBE-3947-99F8-9AC11A9A0EB0}" type="sibTrans" cxnId="{25622EC3-3971-3641-9E86-04D3AE9A8D5E}">
      <dgm:prSet/>
      <dgm:spPr/>
      <dgm:t>
        <a:bodyPr/>
        <a:lstStyle/>
        <a:p>
          <a:endParaRPr lang="it-IT"/>
        </a:p>
      </dgm:t>
    </dgm:pt>
    <dgm:pt modelId="{05C5AB63-53CB-BD4B-9FAC-1D9A3821FD1C}">
      <dgm:prSet phldrT="[Testo]" custT="1"/>
      <dgm:spPr/>
      <dgm:t>
        <a:bodyPr/>
        <a:lstStyle/>
        <a:p>
          <a:endParaRPr lang="it-IT" sz="1600" dirty="0"/>
        </a:p>
      </dgm:t>
    </dgm:pt>
    <dgm:pt modelId="{CBDF7A91-DC89-FC4E-8C0C-2DAB2AF049AA}" type="sibTrans" cxnId="{3CB71E91-FD6E-6142-826B-950E065578FD}">
      <dgm:prSet/>
      <dgm:spPr/>
      <dgm:t>
        <a:bodyPr/>
        <a:lstStyle/>
        <a:p>
          <a:endParaRPr lang="it-IT"/>
        </a:p>
      </dgm:t>
    </dgm:pt>
    <dgm:pt modelId="{99A9B9EE-B56E-3644-BA97-C107BEA83959}" type="parTrans" cxnId="{3CB71E91-FD6E-6142-826B-950E065578FD}">
      <dgm:prSet/>
      <dgm:spPr/>
      <dgm:t>
        <a:bodyPr/>
        <a:lstStyle/>
        <a:p>
          <a:endParaRPr lang="it-IT"/>
        </a:p>
      </dgm:t>
    </dgm:pt>
    <dgm:pt modelId="{2BF0358C-831F-4E43-A5BF-23133200A5CF}">
      <dgm:prSet phldrT="[Testo]" custT="1"/>
      <dgm:spPr/>
      <dgm:t>
        <a:bodyPr/>
        <a:lstStyle/>
        <a:p>
          <a:endParaRPr lang="it-IT" sz="1600" dirty="0"/>
        </a:p>
      </dgm:t>
    </dgm:pt>
    <dgm:pt modelId="{4BBB6CA6-9A61-E14E-B798-FA4462D5BE3F}" type="parTrans" cxnId="{97348190-22DF-AF4D-A5DA-68ABCA2BEECE}">
      <dgm:prSet/>
      <dgm:spPr/>
      <dgm:t>
        <a:bodyPr/>
        <a:lstStyle/>
        <a:p>
          <a:endParaRPr lang="it-IT"/>
        </a:p>
      </dgm:t>
    </dgm:pt>
    <dgm:pt modelId="{89A89DE5-29F6-6B4A-A4E4-5965101D0CF1}" type="sibTrans" cxnId="{97348190-22DF-AF4D-A5DA-68ABCA2BEECE}">
      <dgm:prSet/>
      <dgm:spPr/>
      <dgm:t>
        <a:bodyPr/>
        <a:lstStyle/>
        <a:p>
          <a:endParaRPr lang="it-IT"/>
        </a:p>
      </dgm:t>
    </dgm:pt>
    <dgm:pt modelId="{28C68052-45AF-684D-B568-EF87FCD80FA0}" type="pres">
      <dgm:prSet presAssocID="{835F6F7C-F4DB-1445-B998-2CB0492AF4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A270485-DED7-1F47-B218-61A8D235B892}" type="pres">
      <dgm:prSet presAssocID="{1E1335DA-614A-1A48-828A-49C6FF21E6FA}" presName="linNode" presStyleCnt="0"/>
      <dgm:spPr/>
    </dgm:pt>
    <dgm:pt modelId="{15920401-5251-0244-833D-969AE2EB156B}" type="pres">
      <dgm:prSet presAssocID="{1E1335DA-614A-1A48-828A-49C6FF21E6FA}" presName="parentShp" presStyleLbl="node1" presStyleIdx="0" presStyleCnt="2" custScaleX="71289" custScaleY="749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3083FB-58AF-4247-97B5-932581C97AC8}" type="pres">
      <dgm:prSet presAssocID="{1E1335DA-614A-1A48-828A-49C6FF21E6F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444F44-3B95-2848-AE41-7E21FC743C1E}" type="pres">
      <dgm:prSet presAssocID="{4454B653-97BF-4F4E-A025-14875AAA3E7A}" presName="spacing" presStyleCnt="0"/>
      <dgm:spPr/>
    </dgm:pt>
    <dgm:pt modelId="{D46EFAED-83EE-274F-AE09-48EE44703FE8}" type="pres">
      <dgm:prSet presAssocID="{921558CF-96A5-F84F-9DAA-0227AD7A7155}" presName="linNode" presStyleCnt="0"/>
      <dgm:spPr/>
    </dgm:pt>
    <dgm:pt modelId="{C3B3A33D-02F1-B648-970F-B5A2072DD1EB}" type="pres">
      <dgm:prSet presAssocID="{921558CF-96A5-F84F-9DAA-0227AD7A7155}" presName="parentShp" presStyleLbl="node1" presStyleIdx="1" presStyleCnt="2" custScaleX="72037" custScaleY="332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8A32F1-2D72-B947-97BA-6FFE73C09921}" type="pres">
      <dgm:prSet presAssocID="{921558CF-96A5-F84F-9DAA-0227AD7A715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7FAA6C5-1AC8-B940-A297-EA0FA8598A36}" srcId="{835F6F7C-F4DB-1445-B998-2CB0492AF4E9}" destId="{921558CF-96A5-F84F-9DAA-0227AD7A7155}" srcOrd="1" destOrd="0" parTransId="{33A37993-89AF-F749-9B07-B7014A9F0A71}" sibTransId="{EC9156C0-3465-0E4A-8DEC-084357D5ECF6}"/>
    <dgm:cxn modelId="{79E1BD12-111F-BA44-AF40-FBA4ABAB4F85}" type="presOf" srcId="{D51505D0-8E84-2349-967E-71FFE2E39660}" destId="{4C3083FB-58AF-4247-97B5-932581C97AC8}" srcOrd="0" destOrd="2" presId="urn:microsoft.com/office/officeart/2005/8/layout/vList6"/>
    <dgm:cxn modelId="{4366BA9E-BF1E-7448-882F-BA1F7A4A17BD}" srcId="{835F6F7C-F4DB-1445-B998-2CB0492AF4E9}" destId="{1E1335DA-614A-1A48-828A-49C6FF21E6FA}" srcOrd="0" destOrd="0" parTransId="{A1F341C9-950A-184D-AFBC-D5C33E288AD7}" sibTransId="{4454B653-97BF-4F4E-A025-14875AAA3E7A}"/>
    <dgm:cxn modelId="{97348190-22DF-AF4D-A5DA-68ABCA2BEECE}" srcId="{1E1335DA-614A-1A48-828A-49C6FF21E6FA}" destId="{2BF0358C-831F-4E43-A5BF-23133200A5CF}" srcOrd="3" destOrd="0" parTransId="{4BBB6CA6-9A61-E14E-B798-FA4462D5BE3F}" sibTransId="{89A89DE5-29F6-6B4A-A4E4-5965101D0CF1}"/>
    <dgm:cxn modelId="{1A8F71AB-7301-C641-97FE-7CFF5BA5C6D5}" type="presOf" srcId="{921558CF-96A5-F84F-9DAA-0227AD7A7155}" destId="{C3B3A33D-02F1-B648-970F-B5A2072DD1EB}" srcOrd="0" destOrd="0" presId="urn:microsoft.com/office/officeart/2005/8/layout/vList6"/>
    <dgm:cxn modelId="{A83C88EA-820C-654A-AC09-8CE7DE805FB2}" type="presOf" srcId="{633D1798-A57A-1C43-B42D-D1392A5E5B62}" destId="{428A32F1-2D72-B947-97BA-6FFE73C09921}" srcOrd="0" destOrd="0" presId="urn:microsoft.com/office/officeart/2005/8/layout/vList6"/>
    <dgm:cxn modelId="{23A20A94-3925-074F-942D-688523B673AE}" type="presOf" srcId="{835F6F7C-F4DB-1445-B998-2CB0492AF4E9}" destId="{28C68052-45AF-684D-B568-EF87FCD80FA0}" srcOrd="0" destOrd="0" presId="urn:microsoft.com/office/officeart/2005/8/layout/vList6"/>
    <dgm:cxn modelId="{1CADDBA8-0697-864E-876D-598D8102B952}" type="presOf" srcId="{1E1335DA-614A-1A48-828A-49C6FF21E6FA}" destId="{15920401-5251-0244-833D-969AE2EB156B}" srcOrd="0" destOrd="0" presId="urn:microsoft.com/office/officeart/2005/8/layout/vList6"/>
    <dgm:cxn modelId="{25622EC3-3971-3641-9E86-04D3AE9A8D5E}" srcId="{1E1335DA-614A-1A48-828A-49C6FF21E6FA}" destId="{D51505D0-8E84-2349-967E-71FFE2E39660}" srcOrd="2" destOrd="0" parTransId="{331664AB-8DD9-C44B-9C7F-B008DB8AF6A9}" sibTransId="{7D0D70AE-FCBE-3947-99F8-9AC11A9A0EB0}"/>
    <dgm:cxn modelId="{D78FF373-B52A-DC4C-9888-8EF7A6437420}" type="presOf" srcId="{E5188291-CD63-D042-96A5-2A4D7930FDBD}" destId="{4C3083FB-58AF-4247-97B5-932581C97AC8}" srcOrd="0" destOrd="0" presId="urn:microsoft.com/office/officeart/2005/8/layout/vList6"/>
    <dgm:cxn modelId="{CE3ADCA6-A941-7A43-A34A-741163C1FE8F}" srcId="{1E1335DA-614A-1A48-828A-49C6FF21E6FA}" destId="{E5188291-CD63-D042-96A5-2A4D7930FDBD}" srcOrd="0" destOrd="0" parTransId="{B5F4B5A3-4184-754C-9661-8D82174EE621}" sibTransId="{47DEF1EF-3731-A04F-9190-9F6924509A69}"/>
    <dgm:cxn modelId="{6376D401-1180-214D-8CEB-9EEDB0BDC6D1}" type="presOf" srcId="{05C5AB63-53CB-BD4B-9FAC-1D9A3821FD1C}" destId="{4C3083FB-58AF-4247-97B5-932581C97AC8}" srcOrd="0" destOrd="1" presId="urn:microsoft.com/office/officeart/2005/8/layout/vList6"/>
    <dgm:cxn modelId="{3CB71E91-FD6E-6142-826B-950E065578FD}" srcId="{1E1335DA-614A-1A48-828A-49C6FF21E6FA}" destId="{05C5AB63-53CB-BD4B-9FAC-1D9A3821FD1C}" srcOrd="1" destOrd="0" parTransId="{99A9B9EE-B56E-3644-BA97-C107BEA83959}" sibTransId="{CBDF7A91-DC89-FC4E-8C0C-2DAB2AF049AA}"/>
    <dgm:cxn modelId="{7226B3FF-ED7C-144F-8AD9-C4989EF5CBC3}" srcId="{921558CF-96A5-F84F-9DAA-0227AD7A7155}" destId="{633D1798-A57A-1C43-B42D-D1392A5E5B62}" srcOrd="0" destOrd="0" parTransId="{067859C1-BCFF-B347-8BB8-F616E527A557}" sibTransId="{01B63B16-84EC-9144-9395-A245960C0B45}"/>
    <dgm:cxn modelId="{1B88B373-E22B-0243-9963-2F8E9404CD43}" type="presOf" srcId="{2BF0358C-831F-4E43-A5BF-23133200A5CF}" destId="{4C3083FB-58AF-4247-97B5-932581C97AC8}" srcOrd="0" destOrd="3" presId="urn:microsoft.com/office/officeart/2005/8/layout/vList6"/>
    <dgm:cxn modelId="{D39694DA-C4FA-3E45-ABDF-3D3DD7120A27}" type="presParOf" srcId="{28C68052-45AF-684D-B568-EF87FCD80FA0}" destId="{BA270485-DED7-1F47-B218-61A8D235B892}" srcOrd="0" destOrd="0" presId="urn:microsoft.com/office/officeart/2005/8/layout/vList6"/>
    <dgm:cxn modelId="{0509AD4F-DCFA-7248-ADAF-4F05678F4BDD}" type="presParOf" srcId="{BA270485-DED7-1F47-B218-61A8D235B892}" destId="{15920401-5251-0244-833D-969AE2EB156B}" srcOrd="0" destOrd="0" presId="urn:microsoft.com/office/officeart/2005/8/layout/vList6"/>
    <dgm:cxn modelId="{4F327ABD-20A6-024A-9BD8-5D4892A91A8D}" type="presParOf" srcId="{BA270485-DED7-1F47-B218-61A8D235B892}" destId="{4C3083FB-58AF-4247-97B5-932581C97AC8}" srcOrd="1" destOrd="0" presId="urn:microsoft.com/office/officeart/2005/8/layout/vList6"/>
    <dgm:cxn modelId="{CEBB1E52-F40B-3F42-9E31-33D607893967}" type="presParOf" srcId="{28C68052-45AF-684D-B568-EF87FCD80FA0}" destId="{3D444F44-3B95-2848-AE41-7E21FC743C1E}" srcOrd="1" destOrd="0" presId="urn:microsoft.com/office/officeart/2005/8/layout/vList6"/>
    <dgm:cxn modelId="{B8C43BF0-C15C-7C4E-886C-626F1B7E3B9C}" type="presParOf" srcId="{28C68052-45AF-684D-B568-EF87FCD80FA0}" destId="{D46EFAED-83EE-274F-AE09-48EE44703FE8}" srcOrd="2" destOrd="0" presId="urn:microsoft.com/office/officeart/2005/8/layout/vList6"/>
    <dgm:cxn modelId="{57685AAD-47A1-814D-9E16-C1CE5F8B8A81}" type="presParOf" srcId="{D46EFAED-83EE-274F-AE09-48EE44703FE8}" destId="{C3B3A33D-02F1-B648-970F-B5A2072DD1EB}" srcOrd="0" destOrd="0" presId="urn:microsoft.com/office/officeart/2005/8/layout/vList6"/>
    <dgm:cxn modelId="{09509860-5C78-CD46-B15D-1F67F4C34633}" type="presParOf" srcId="{D46EFAED-83EE-274F-AE09-48EE44703FE8}" destId="{428A32F1-2D72-B947-97BA-6FFE73C0992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566F5-20AA-6145-A3BF-85F201F38600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E888AAA-A917-D646-8AD7-2E2086ED6A45}">
      <dgm:prSet/>
      <dgm:spPr/>
      <dgm:t>
        <a:bodyPr/>
        <a:lstStyle/>
        <a:p>
          <a:pPr rtl="0"/>
          <a:r>
            <a:rPr lang="it-IT" dirty="0" smtClean="0"/>
            <a:t>Know more </a:t>
          </a:r>
          <a:r>
            <a:rPr lang="it-IT" dirty="0" err="1" smtClean="0"/>
            <a:t>about</a:t>
          </a:r>
          <a:r>
            <a:rPr lang="it-IT" dirty="0" smtClean="0"/>
            <a:t> Human </a:t>
          </a:r>
          <a:r>
            <a:rPr lang="it-IT" dirty="0" err="1" smtClean="0"/>
            <a:t>Rights</a:t>
          </a:r>
          <a:endParaRPr lang="it-IT" dirty="0"/>
        </a:p>
      </dgm:t>
    </dgm:pt>
    <dgm:pt modelId="{FE6F748F-E944-6B42-BF4C-468927291C92}" type="parTrans" cxnId="{F9AEF0BF-B1FC-1443-B796-D2E043309E24}">
      <dgm:prSet/>
      <dgm:spPr/>
      <dgm:t>
        <a:bodyPr/>
        <a:lstStyle/>
        <a:p>
          <a:endParaRPr lang="it-IT"/>
        </a:p>
      </dgm:t>
    </dgm:pt>
    <dgm:pt modelId="{C009906A-FDE3-0549-81AB-FFF18A8998F2}" type="sibTrans" cxnId="{F9AEF0BF-B1FC-1443-B796-D2E043309E24}">
      <dgm:prSet/>
      <dgm:spPr/>
      <dgm:t>
        <a:bodyPr/>
        <a:lstStyle/>
        <a:p>
          <a:endParaRPr lang="it-IT"/>
        </a:p>
      </dgm:t>
    </dgm:pt>
    <dgm:pt modelId="{45C1A194-2575-4B46-A335-C1A10E80358F}">
      <dgm:prSet/>
      <dgm:spPr/>
      <dgm:t>
        <a:bodyPr/>
        <a:lstStyle/>
        <a:p>
          <a:pPr rtl="0"/>
          <a:r>
            <a:rPr lang="it-IT" smtClean="0"/>
            <a:t>Find out their background</a:t>
          </a:r>
          <a:endParaRPr lang="it-IT"/>
        </a:p>
      </dgm:t>
    </dgm:pt>
    <dgm:pt modelId="{F6FA989F-0E17-0A44-9409-2D9DA36F1A94}" type="parTrans" cxnId="{D8CCDC20-8D43-5949-9892-DF0CB14D0959}">
      <dgm:prSet/>
      <dgm:spPr/>
      <dgm:t>
        <a:bodyPr/>
        <a:lstStyle/>
        <a:p>
          <a:endParaRPr lang="it-IT"/>
        </a:p>
      </dgm:t>
    </dgm:pt>
    <dgm:pt modelId="{C79BF1E3-FABB-E247-B3C9-179EB3D562F1}" type="sibTrans" cxnId="{D8CCDC20-8D43-5949-9892-DF0CB14D0959}">
      <dgm:prSet/>
      <dgm:spPr/>
      <dgm:t>
        <a:bodyPr/>
        <a:lstStyle/>
        <a:p>
          <a:endParaRPr lang="it-IT"/>
        </a:p>
      </dgm:t>
    </dgm:pt>
    <dgm:pt modelId="{6C19FD2B-BD19-9840-9F1F-893072BE3244}">
      <dgm:prSet/>
      <dgm:spPr/>
      <dgm:t>
        <a:bodyPr/>
        <a:lstStyle/>
        <a:p>
          <a:pPr rtl="0"/>
          <a:r>
            <a:rPr lang="it-IT" smtClean="0"/>
            <a:t>Consider if they are respected </a:t>
          </a:r>
          <a:endParaRPr lang="it-IT"/>
        </a:p>
      </dgm:t>
    </dgm:pt>
    <dgm:pt modelId="{835901F1-3F97-8D41-8C78-3948558175AC}" type="parTrans" cxnId="{C9E64D7F-B664-3744-9BBA-F8CD7F744EEC}">
      <dgm:prSet/>
      <dgm:spPr/>
      <dgm:t>
        <a:bodyPr/>
        <a:lstStyle/>
        <a:p>
          <a:endParaRPr lang="it-IT"/>
        </a:p>
      </dgm:t>
    </dgm:pt>
    <dgm:pt modelId="{F8F47F9B-B9AD-424B-AAAD-E569080CEDF2}" type="sibTrans" cxnId="{C9E64D7F-B664-3744-9BBA-F8CD7F744EEC}">
      <dgm:prSet/>
      <dgm:spPr/>
      <dgm:t>
        <a:bodyPr/>
        <a:lstStyle/>
        <a:p>
          <a:endParaRPr lang="it-IT"/>
        </a:p>
      </dgm:t>
    </dgm:pt>
    <dgm:pt modelId="{E88D26D0-70A5-5944-B201-4ED2E4E69C98}">
      <dgm:prSet/>
      <dgm:spPr/>
      <dgm:t>
        <a:bodyPr/>
        <a:lstStyle/>
        <a:p>
          <a:pPr rtl="0"/>
          <a:r>
            <a:rPr lang="it-IT" smtClean="0"/>
            <a:t>Reference with studied texts</a:t>
          </a:r>
          <a:endParaRPr lang="it-IT"/>
        </a:p>
      </dgm:t>
    </dgm:pt>
    <dgm:pt modelId="{84E65B98-9A0C-B446-A071-C9BA0EAED6CF}" type="parTrans" cxnId="{ABD4CC4F-D216-EF49-8206-FA8EB44AD4B0}">
      <dgm:prSet/>
      <dgm:spPr/>
      <dgm:t>
        <a:bodyPr/>
        <a:lstStyle/>
        <a:p>
          <a:endParaRPr lang="it-IT"/>
        </a:p>
      </dgm:t>
    </dgm:pt>
    <dgm:pt modelId="{5A5F9D0F-6A2A-2D42-8883-89EE76FF8E88}" type="sibTrans" cxnId="{ABD4CC4F-D216-EF49-8206-FA8EB44AD4B0}">
      <dgm:prSet/>
      <dgm:spPr/>
      <dgm:t>
        <a:bodyPr/>
        <a:lstStyle/>
        <a:p>
          <a:endParaRPr lang="it-IT"/>
        </a:p>
      </dgm:t>
    </dgm:pt>
    <dgm:pt modelId="{FBA01DE8-D0EE-F64B-9769-91B7514649FA}" type="pres">
      <dgm:prSet presAssocID="{FFA566F5-20AA-6145-A3BF-85F201F386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57C2E5B-5B92-2F44-9300-6477E0A8ED33}" type="pres">
      <dgm:prSet presAssocID="{E88D26D0-70A5-5944-B201-4ED2E4E69C98}" presName="boxAndChildren" presStyleCnt="0"/>
      <dgm:spPr/>
    </dgm:pt>
    <dgm:pt modelId="{59487064-8C58-2B42-9591-E470D9FA57F5}" type="pres">
      <dgm:prSet presAssocID="{E88D26D0-70A5-5944-B201-4ED2E4E69C98}" presName="parentTextBox" presStyleLbl="node1" presStyleIdx="0" presStyleCnt="4"/>
      <dgm:spPr/>
      <dgm:t>
        <a:bodyPr/>
        <a:lstStyle/>
        <a:p>
          <a:endParaRPr lang="it-IT"/>
        </a:p>
      </dgm:t>
    </dgm:pt>
    <dgm:pt modelId="{98638A26-709E-B546-82F7-5E5F4581D2BD}" type="pres">
      <dgm:prSet presAssocID="{F8F47F9B-B9AD-424B-AAAD-E569080CEDF2}" presName="sp" presStyleCnt="0"/>
      <dgm:spPr/>
    </dgm:pt>
    <dgm:pt modelId="{824D8DA7-D5F6-EC40-866C-A25E6AE6D6F7}" type="pres">
      <dgm:prSet presAssocID="{6C19FD2B-BD19-9840-9F1F-893072BE3244}" presName="arrowAndChildren" presStyleCnt="0"/>
      <dgm:spPr/>
    </dgm:pt>
    <dgm:pt modelId="{9904FD44-C408-1648-A8D9-F45DB6612AE0}" type="pres">
      <dgm:prSet presAssocID="{6C19FD2B-BD19-9840-9F1F-893072BE3244}" presName="parentTextArrow" presStyleLbl="node1" presStyleIdx="1" presStyleCnt="4"/>
      <dgm:spPr/>
      <dgm:t>
        <a:bodyPr/>
        <a:lstStyle/>
        <a:p>
          <a:endParaRPr lang="it-IT"/>
        </a:p>
      </dgm:t>
    </dgm:pt>
    <dgm:pt modelId="{A45D7EC2-81F4-FB4A-9D51-3AA55861D841}" type="pres">
      <dgm:prSet presAssocID="{C79BF1E3-FABB-E247-B3C9-179EB3D562F1}" presName="sp" presStyleCnt="0"/>
      <dgm:spPr/>
    </dgm:pt>
    <dgm:pt modelId="{217D423E-A1FB-D14C-A946-F54503B9A52E}" type="pres">
      <dgm:prSet presAssocID="{45C1A194-2575-4B46-A335-C1A10E80358F}" presName="arrowAndChildren" presStyleCnt="0"/>
      <dgm:spPr/>
    </dgm:pt>
    <dgm:pt modelId="{F261ED5E-BA8A-394A-947D-82E97DADD3F5}" type="pres">
      <dgm:prSet presAssocID="{45C1A194-2575-4B46-A335-C1A10E80358F}" presName="parentTextArrow" presStyleLbl="node1" presStyleIdx="2" presStyleCnt="4"/>
      <dgm:spPr/>
      <dgm:t>
        <a:bodyPr/>
        <a:lstStyle/>
        <a:p>
          <a:endParaRPr lang="it-IT"/>
        </a:p>
      </dgm:t>
    </dgm:pt>
    <dgm:pt modelId="{1534CA2E-C263-3D40-BB76-CFBB38FA0F9D}" type="pres">
      <dgm:prSet presAssocID="{C009906A-FDE3-0549-81AB-FFF18A8998F2}" presName="sp" presStyleCnt="0"/>
      <dgm:spPr/>
    </dgm:pt>
    <dgm:pt modelId="{06D99B47-94DC-C149-8C0E-C46EC70BABC1}" type="pres">
      <dgm:prSet presAssocID="{1E888AAA-A917-D646-8AD7-2E2086ED6A45}" presName="arrowAndChildren" presStyleCnt="0"/>
      <dgm:spPr/>
    </dgm:pt>
    <dgm:pt modelId="{09F3E977-FC14-C148-AD13-687497DE7912}" type="pres">
      <dgm:prSet presAssocID="{1E888AAA-A917-D646-8AD7-2E2086ED6A45}" presName="parentTextArrow" presStyleLbl="node1" presStyleIdx="3" presStyleCnt="4"/>
      <dgm:spPr/>
      <dgm:t>
        <a:bodyPr/>
        <a:lstStyle/>
        <a:p>
          <a:endParaRPr lang="it-IT"/>
        </a:p>
      </dgm:t>
    </dgm:pt>
  </dgm:ptLst>
  <dgm:cxnLst>
    <dgm:cxn modelId="{D8CCDC20-8D43-5949-9892-DF0CB14D0959}" srcId="{FFA566F5-20AA-6145-A3BF-85F201F38600}" destId="{45C1A194-2575-4B46-A335-C1A10E80358F}" srcOrd="1" destOrd="0" parTransId="{F6FA989F-0E17-0A44-9409-2D9DA36F1A94}" sibTransId="{C79BF1E3-FABB-E247-B3C9-179EB3D562F1}"/>
    <dgm:cxn modelId="{C9E64D7F-B664-3744-9BBA-F8CD7F744EEC}" srcId="{FFA566F5-20AA-6145-A3BF-85F201F38600}" destId="{6C19FD2B-BD19-9840-9F1F-893072BE3244}" srcOrd="2" destOrd="0" parTransId="{835901F1-3F97-8D41-8C78-3948558175AC}" sibTransId="{F8F47F9B-B9AD-424B-AAAD-E569080CEDF2}"/>
    <dgm:cxn modelId="{5059C475-66DD-6040-B7DE-38EC5692AB6A}" type="presOf" srcId="{FFA566F5-20AA-6145-A3BF-85F201F38600}" destId="{FBA01DE8-D0EE-F64B-9769-91B7514649FA}" srcOrd="0" destOrd="0" presId="urn:microsoft.com/office/officeart/2005/8/layout/process4"/>
    <dgm:cxn modelId="{7513E0C2-BCD6-BD45-9C43-BEF28B36029D}" type="presOf" srcId="{1E888AAA-A917-D646-8AD7-2E2086ED6A45}" destId="{09F3E977-FC14-C148-AD13-687497DE7912}" srcOrd="0" destOrd="0" presId="urn:microsoft.com/office/officeart/2005/8/layout/process4"/>
    <dgm:cxn modelId="{ABD4CC4F-D216-EF49-8206-FA8EB44AD4B0}" srcId="{FFA566F5-20AA-6145-A3BF-85F201F38600}" destId="{E88D26D0-70A5-5944-B201-4ED2E4E69C98}" srcOrd="3" destOrd="0" parTransId="{84E65B98-9A0C-B446-A071-C9BA0EAED6CF}" sibTransId="{5A5F9D0F-6A2A-2D42-8883-89EE76FF8E88}"/>
    <dgm:cxn modelId="{7E1AE877-67E3-5E48-863E-ADE7915800FC}" type="presOf" srcId="{E88D26D0-70A5-5944-B201-4ED2E4E69C98}" destId="{59487064-8C58-2B42-9591-E470D9FA57F5}" srcOrd="0" destOrd="0" presId="urn:microsoft.com/office/officeart/2005/8/layout/process4"/>
    <dgm:cxn modelId="{383BABA1-6B67-7743-B0DF-7B631FC61E57}" type="presOf" srcId="{6C19FD2B-BD19-9840-9F1F-893072BE3244}" destId="{9904FD44-C408-1648-A8D9-F45DB6612AE0}" srcOrd="0" destOrd="0" presId="urn:microsoft.com/office/officeart/2005/8/layout/process4"/>
    <dgm:cxn modelId="{B348B1A3-48F9-C542-8112-498571CE178A}" type="presOf" srcId="{45C1A194-2575-4B46-A335-C1A10E80358F}" destId="{F261ED5E-BA8A-394A-947D-82E97DADD3F5}" srcOrd="0" destOrd="0" presId="urn:microsoft.com/office/officeart/2005/8/layout/process4"/>
    <dgm:cxn modelId="{F9AEF0BF-B1FC-1443-B796-D2E043309E24}" srcId="{FFA566F5-20AA-6145-A3BF-85F201F38600}" destId="{1E888AAA-A917-D646-8AD7-2E2086ED6A45}" srcOrd="0" destOrd="0" parTransId="{FE6F748F-E944-6B42-BF4C-468927291C92}" sibTransId="{C009906A-FDE3-0549-81AB-FFF18A8998F2}"/>
    <dgm:cxn modelId="{F12EF574-0534-0648-85D4-79C2821990F5}" type="presParOf" srcId="{FBA01DE8-D0EE-F64B-9769-91B7514649FA}" destId="{B57C2E5B-5B92-2F44-9300-6477E0A8ED33}" srcOrd="0" destOrd="0" presId="urn:microsoft.com/office/officeart/2005/8/layout/process4"/>
    <dgm:cxn modelId="{D98660D9-D852-ED46-912E-84C120862A40}" type="presParOf" srcId="{B57C2E5B-5B92-2F44-9300-6477E0A8ED33}" destId="{59487064-8C58-2B42-9591-E470D9FA57F5}" srcOrd="0" destOrd="0" presId="urn:microsoft.com/office/officeart/2005/8/layout/process4"/>
    <dgm:cxn modelId="{BFC99BD7-D8D5-6640-81B8-E4D8E1E23A21}" type="presParOf" srcId="{FBA01DE8-D0EE-F64B-9769-91B7514649FA}" destId="{98638A26-709E-B546-82F7-5E5F4581D2BD}" srcOrd="1" destOrd="0" presId="urn:microsoft.com/office/officeart/2005/8/layout/process4"/>
    <dgm:cxn modelId="{D4E4D3F1-C6D8-7A45-BBFF-04B42234B4BB}" type="presParOf" srcId="{FBA01DE8-D0EE-F64B-9769-91B7514649FA}" destId="{824D8DA7-D5F6-EC40-866C-A25E6AE6D6F7}" srcOrd="2" destOrd="0" presId="urn:microsoft.com/office/officeart/2005/8/layout/process4"/>
    <dgm:cxn modelId="{CD5568AC-AF3F-DF4F-B6BF-4F6F8B86FDBA}" type="presParOf" srcId="{824D8DA7-D5F6-EC40-866C-A25E6AE6D6F7}" destId="{9904FD44-C408-1648-A8D9-F45DB6612AE0}" srcOrd="0" destOrd="0" presId="urn:microsoft.com/office/officeart/2005/8/layout/process4"/>
    <dgm:cxn modelId="{6C36F96F-0B1A-7F4E-809E-6F27F8BBDF1B}" type="presParOf" srcId="{FBA01DE8-D0EE-F64B-9769-91B7514649FA}" destId="{A45D7EC2-81F4-FB4A-9D51-3AA55861D841}" srcOrd="3" destOrd="0" presId="urn:microsoft.com/office/officeart/2005/8/layout/process4"/>
    <dgm:cxn modelId="{FA14CC8C-9D23-484C-B773-0A5246B5643B}" type="presParOf" srcId="{FBA01DE8-D0EE-F64B-9769-91B7514649FA}" destId="{217D423E-A1FB-D14C-A946-F54503B9A52E}" srcOrd="4" destOrd="0" presId="urn:microsoft.com/office/officeart/2005/8/layout/process4"/>
    <dgm:cxn modelId="{609B61E1-95A2-EC44-870E-79773328623A}" type="presParOf" srcId="{217D423E-A1FB-D14C-A946-F54503B9A52E}" destId="{F261ED5E-BA8A-394A-947D-82E97DADD3F5}" srcOrd="0" destOrd="0" presId="urn:microsoft.com/office/officeart/2005/8/layout/process4"/>
    <dgm:cxn modelId="{C7ED9382-C65B-1F4E-BE81-F83DA8411245}" type="presParOf" srcId="{FBA01DE8-D0EE-F64B-9769-91B7514649FA}" destId="{1534CA2E-C263-3D40-BB76-CFBB38FA0F9D}" srcOrd="5" destOrd="0" presId="urn:microsoft.com/office/officeart/2005/8/layout/process4"/>
    <dgm:cxn modelId="{15D5EC03-101F-5E4D-A108-97F378AA5F69}" type="presParOf" srcId="{FBA01DE8-D0EE-F64B-9769-91B7514649FA}" destId="{06D99B47-94DC-C149-8C0E-C46EC70BABC1}" srcOrd="6" destOrd="0" presId="urn:microsoft.com/office/officeart/2005/8/layout/process4"/>
    <dgm:cxn modelId="{FB3917B4-A40E-C047-AEDB-A8765095C6CE}" type="presParOf" srcId="{06D99B47-94DC-C149-8C0E-C46EC70BABC1}" destId="{09F3E977-FC14-C148-AD13-687497DE791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71CA3E-D9BB-1542-9886-2E9CF3640285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D7ED2E5-A25C-1A4E-B676-244EAE7B940E}">
      <dgm:prSet/>
      <dgm:spPr/>
      <dgm:t>
        <a:bodyPr/>
        <a:lstStyle/>
        <a:p>
          <a:r>
            <a:rPr lang="it-IT" dirty="0" smtClean="0">
              <a:solidFill>
                <a:srgbClr val="FFFF00"/>
              </a:solidFill>
            </a:rPr>
            <a:t>Human </a:t>
          </a:r>
          <a:r>
            <a:rPr lang="it-IT" dirty="0" err="1" smtClean="0">
              <a:solidFill>
                <a:srgbClr val="FFFF00"/>
              </a:solidFill>
            </a:rPr>
            <a:t>rights</a:t>
          </a:r>
          <a:r>
            <a:rPr lang="it-IT" dirty="0" smtClean="0">
              <a:solidFill>
                <a:srgbClr val="FFFF00"/>
              </a:solidFill>
            </a:rPr>
            <a:t> </a:t>
          </a:r>
          <a:r>
            <a:rPr lang="it-IT" dirty="0" smtClean="0"/>
            <a:t>= the </a:t>
          </a:r>
          <a:r>
            <a:rPr lang="it-IT" dirty="0" err="1" smtClean="0"/>
            <a:t>rights</a:t>
          </a:r>
          <a:r>
            <a:rPr lang="it-IT" dirty="0" smtClean="0"/>
            <a:t> </a:t>
          </a:r>
          <a:r>
            <a:rPr lang="it-IT" dirty="0" err="1" smtClean="0"/>
            <a:t>granted</a:t>
          </a:r>
          <a:r>
            <a:rPr lang="it-IT" dirty="0" smtClean="0"/>
            <a:t> </a:t>
          </a:r>
          <a:r>
            <a:rPr lang="it-IT" dirty="0" err="1" smtClean="0"/>
            <a:t>you</a:t>
          </a:r>
          <a:r>
            <a:rPr lang="it-IT" dirty="0" smtClean="0"/>
            <a:t> by the </a:t>
          </a:r>
          <a:r>
            <a:rPr lang="it-IT" dirty="0" err="1" smtClean="0"/>
            <a:t>simple</a:t>
          </a:r>
          <a:r>
            <a:rPr lang="it-IT" dirty="0" smtClean="0"/>
            <a:t> </a:t>
          </a:r>
          <a:r>
            <a:rPr lang="it-IT" dirty="0" err="1" smtClean="0"/>
            <a:t>fact</a:t>
          </a:r>
          <a:r>
            <a:rPr lang="it-IT" dirty="0" smtClean="0"/>
            <a:t> of </a:t>
          </a:r>
          <a:r>
            <a:rPr lang="it-IT" dirty="0" err="1" smtClean="0"/>
            <a:t>being</a:t>
          </a:r>
          <a:r>
            <a:rPr lang="it-IT" dirty="0" smtClean="0"/>
            <a:t> a human</a:t>
          </a:r>
          <a:endParaRPr lang="it-IT" dirty="0"/>
        </a:p>
      </dgm:t>
    </dgm:pt>
    <dgm:pt modelId="{ABEF222A-5684-2740-B35F-87CC561BFC83}" type="parTrans" cxnId="{8DB48826-4C99-2E4F-841A-2C6DA2BC61EE}">
      <dgm:prSet/>
      <dgm:spPr/>
      <dgm:t>
        <a:bodyPr/>
        <a:lstStyle/>
        <a:p>
          <a:endParaRPr lang="it-IT"/>
        </a:p>
      </dgm:t>
    </dgm:pt>
    <dgm:pt modelId="{97468051-38AE-1948-8C9B-049F203EB597}" type="sibTrans" cxnId="{8DB48826-4C99-2E4F-841A-2C6DA2BC61EE}">
      <dgm:prSet/>
      <dgm:spPr/>
      <dgm:t>
        <a:bodyPr/>
        <a:lstStyle/>
        <a:p>
          <a:endParaRPr lang="it-IT"/>
        </a:p>
      </dgm:t>
    </dgm:pt>
    <dgm:pt modelId="{CCB7F2D9-6D7A-6E41-BD46-25387DA89FE4}">
      <dgm:prSet/>
      <dgm:spPr/>
      <dgm:t>
        <a:bodyPr/>
        <a:lstStyle/>
        <a:p>
          <a:r>
            <a:rPr lang="it-IT" dirty="0" err="1" smtClean="0">
              <a:solidFill>
                <a:srgbClr val="FFFF00"/>
              </a:solidFill>
            </a:rPr>
            <a:t>Rights</a:t>
          </a:r>
          <a:r>
            <a:rPr lang="it-IT" dirty="0" smtClean="0"/>
            <a:t> = </a:t>
          </a:r>
          <a:r>
            <a:rPr lang="it-IT" dirty="0" err="1" smtClean="0"/>
            <a:t>freedom</a:t>
          </a:r>
          <a:r>
            <a:rPr lang="it-IT" dirty="0" smtClean="0"/>
            <a:t> </a:t>
          </a:r>
          <a:r>
            <a:rPr lang="it-IT" dirty="0" err="1" smtClean="0"/>
            <a:t>granted</a:t>
          </a:r>
          <a:endParaRPr lang="it-IT" dirty="0"/>
        </a:p>
      </dgm:t>
    </dgm:pt>
    <dgm:pt modelId="{83CA30DC-7359-6B47-845C-5EC114B6EA3E}" type="parTrans" cxnId="{9A30196F-2242-CB42-BA1A-1FFC6B6A5158}">
      <dgm:prSet/>
      <dgm:spPr/>
      <dgm:t>
        <a:bodyPr/>
        <a:lstStyle/>
        <a:p>
          <a:endParaRPr lang="it-IT"/>
        </a:p>
      </dgm:t>
    </dgm:pt>
    <dgm:pt modelId="{CDFB6BF9-6134-1C49-80AA-EEBE9E599724}" type="sibTrans" cxnId="{9A30196F-2242-CB42-BA1A-1FFC6B6A5158}">
      <dgm:prSet/>
      <dgm:spPr/>
      <dgm:t>
        <a:bodyPr/>
        <a:lstStyle/>
        <a:p>
          <a:endParaRPr lang="it-IT"/>
        </a:p>
      </dgm:t>
    </dgm:pt>
    <dgm:pt modelId="{F92C4D04-23F1-3046-AEC2-7252BE50DD1A}">
      <dgm:prSet/>
      <dgm:spPr/>
      <dgm:t>
        <a:bodyPr/>
        <a:lstStyle/>
        <a:p>
          <a:r>
            <a:rPr lang="it-IT" dirty="0" smtClean="0">
              <a:solidFill>
                <a:srgbClr val="FFFF00"/>
              </a:solidFill>
            </a:rPr>
            <a:t>Human </a:t>
          </a:r>
          <a:r>
            <a:rPr lang="it-IT" dirty="0" smtClean="0"/>
            <a:t>= </a:t>
          </a:r>
          <a:r>
            <a:rPr lang="it-IT" dirty="0" err="1" smtClean="0"/>
            <a:t>member</a:t>
          </a:r>
          <a:r>
            <a:rPr lang="it-IT" dirty="0" smtClean="0"/>
            <a:t> </a:t>
          </a:r>
          <a:r>
            <a:rPr lang="it-IT" dirty="0" smtClean="0"/>
            <a:t>homo </a:t>
          </a:r>
          <a:r>
            <a:rPr lang="it-IT" dirty="0" smtClean="0"/>
            <a:t>sapiens </a:t>
          </a:r>
          <a:endParaRPr lang="it-IT" dirty="0"/>
        </a:p>
      </dgm:t>
    </dgm:pt>
    <dgm:pt modelId="{1731C2AC-8FC0-3644-A968-7E9DB46D78A6}" type="parTrans" cxnId="{E7834AE7-7C8A-904F-A85D-47F4AAC0813A}">
      <dgm:prSet/>
      <dgm:spPr/>
      <dgm:t>
        <a:bodyPr/>
        <a:lstStyle/>
        <a:p>
          <a:endParaRPr lang="it-IT"/>
        </a:p>
      </dgm:t>
    </dgm:pt>
    <dgm:pt modelId="{A059D893-5394-C646-B72F-CA71B95BDE7C}" type="sibTrans" cxnId="{E7834AE7-7C8A-904F-A85D-47F4AAC0813A}">
      <dgm:prSet/>
      <dgm:spPr/>
      <dgm:t>
        <a:bodyPr/>
        <a:lstStyle/>
        <a:p>
          <a:endParaRPr lang="it-IT"/>
        </a:p>
      </dgm:t>
    </dgm:pt>
    <dgm:pt modelId="{9CC666F0-0557-FF42-A326-5C89E089D58B}" type="pres">
      <dgm:prSet presAssocID="{9671CA3E-D9BB-1542-9886-2E9CF36402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E5E3BBB-8E09-AC49-B84C-E1F655AFC064}" type="pres">
      <dgm:prSet presAssocID="{9671CA3E-D9BB-1542-9886-2E9CF3640285}" presName="vNodes" presStyleCnt="0"/>
      <dgm:spPr/>
    </dgm:pt>
    <dgm:pt modelId="{3B273604-F2F4-374E-99CF-50D6658EF822}" type="pres">
      <dgm:prSet presAssocID="{F92C4D04-23F1-3046-AEC2-7252BE50DD1A}" presName="node" presStyleLbl="node1" presStyleIdx="0" presStyleCnt="3" custScaleX="188092" custScaleY="193431" custLinFactY="3037" custLinFactNeighborX="-58807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B18583-5F30-EB48-ACFE-3C4E61EAD02E}" type="pres">
      <dgm:prSet presAssocID="{A059D893-5394-C646-B72F-CA71B95BDE7C}" presName="spacerT" presStyleCnt="0"/>
      <dgm:spPr/>
    </dgm:pt>
    <dgm:pt modelId="{7A62235B-BE3A-FF43-91F4-4AB8A1A0876C}" type="pres">
      <dgm:prSet presAssocID="{A059D893-5394-C646-B72F-CA71B95BDE7C}" presName="sibTrans" presStyleLbl="sibTrans2D1" presStyleIdx="0" presStyleCnt="2" custLinFactNeighborX="23651" custLinFactNeighborY="-59288"/>
      <dgm:spPr/>
      <dgm:t>
        <a:bodyPr/>
        <a:lstStyle/>
        <a:p>
          <a:endParaRPr lang="it-IT"/>
        </a:p>
      </dgm:t>
    </dgm:pt>
    <dgm:pt modelId="{1F7C5699-CB12-A54B-8F15-230F91F481A0}" type="pres">
      <dgm:prSet presAssocID="{A059D893-5394-C646-B72F-CA71B95BDE7C}" presName="spacerB" presStyleCnt="0"/>
      <dgm:spPr/>
    </dgm:pt>
    <dgm:pt modelId="{D6A9EC35-3A25-EB41-8E27-4332459DBADE}" type="pres">
      <dgm:prSet presAssocID="{CCB7F2D9-6D7A-6E41-BD46-25387DA89FE4}" presName="node" presStyleLbl="node1" presStyleIdx="1" presStyleCnt="3" custScaleX="182349" custScaleY="175300" custLinFactY="-8676" custLinFactNeighborX="-51098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97EE56-F03D-9949-B315-DE63CC155C66}" type="pres">
      <dgm:prSet presAssocID="{9671CA3E-D9BB-1542-9886-2E9CF3640285}" presName="sibTransLast" presStyleLbl="sibTrans2D1" presStyleIdx="1" presStyleCnt="2" custAng="74352" custLinFactNeighborX="1381" custLinFactNeighborY="12856"/>
      <dgm:spPr/>
      <dgm:t>
        <a:bodyPr/>
        <a:lstStyle/>
        <a:p>
          <a:endParaRPr lang="it-IT"/>
        </a:p>
      </dgm:t>
    </dgm:pt>
    <dgm:pt modelId="{B01B466A-7504-E343-9543-935DCB977DE1}" type="pres">
      <dgm:prSet presAssocID="{9671CA3E-D9BB-1542-9886-2E9CF3640285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DC884945-A259-A94C-94FD-EC5871C8E419}" type="pres">
      <dgm:prSet presAssocID="{9671CA3E-D9BB-1542-9886-2E9CF3640285}" presName="lastNode" presStyleLbl="node1" presStyleIdx="2" presStyleCnt="3" custScaleX="145245" custScaleY="123089" custLinFactX="22450" custLinFactNeighborX="100000" custLinFactNeighborY="-63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DB48826-4C99-2E4F-841A-2C6DA2BC61EE}" srcId="{9671CA3E-D9BB-1542-9886-2E9CF3640285}" destId="{0D7ED2E5-A25C-1A4E-B676-244EAE7B940E}" srcOrd="2" destOrd="0" parTransId="{ABEF222A-5684-2740-B35F-87CC561BFC83}" sibTransId="{97468051-38AE-1948-8C9B-049F203EB597}"/>
    <dgm:cxn modelId="{E7834AE7-7C8A-904F-A85D-47F4AAC0813A}" srcId="{9671CA3E-D9BB-1542-9886-2E9CF3640285}" destId="{F92C4D04-23F1-3046-AEC2-7252BE50DD1A}" srcOrd="0" destOrd="0" parTransId="{1731C2AC-8FC0-3644-A968-7E9DB46D78A6}" sibTransId="{A059D893-5394-C646-B72F-CA71B95BDE7C}"/>
    <dgm:cxn modelId="{5F353919-442A-0F4E-87F8-5A202B4C54E0}" type="presOf" srcId="{A059D893-5394-C646-B72F-CA71B95BDE7C}" destId="{7A62235B-BE3A-FF43-91F4-4AB8A1A0876C}" srcOrd="0" destOrd="0" presId="urn:microsoft.com/office/officeart/2005/8/layout/equation2"/>
    <dgm:cxn modelId="{9A30196F-2242-CB42-BA1A-1FFC6B6A5158}" srcId="{9671CA3E-D9BB-1542-9886-2E9CF3640285}" destId="{CCB7F2D9-6D7A-6E41-BD46-25387DA89FE4}" srcOrd="1" destOrd="0" parTransId="{83CA30DC-7359-6B47-845C-5EC114B6EA3E}" sibTransId="{CDFB6BF9-6134-1C49-80AA-EEBE9E599724}"/>
    <dgm:cxn modelId="{35007144-BD61-2445-A0A2-D8E4DC0EBA22}" type="presOf" srcId="{F92C4D04-23F1-3046-AEC2-7252BE50DD1A}" destId="{3B273604-F2F4-374E-99CF-50D6658EF822}" srcOrd="0" destOrd="0" presId="urn:microsoft.com/office/officeart/2005/8/layout/equation2"/>
    <dgm:cxn modelId="{07DA7F11-729B-634B-9766-D493D2911DB7}" type="presOf" srcId="{0D7ED2E5-A25C-1A4E-B676-244EAE7B940E}" destId="{DC884945-A259-A94C-94FD-EC5871C8E419}" srcOrd="0" destOrd="0" presId="urn:microsoft.com/office/officeart/2005/8/layout/equation2"/>
    <dgm:cxn modelId="{21AF44F5-B647-6E45-9B2B-FB5013032A69}" type="presOf" srcId="{CDFB6BF9-6134-1C49-80AA-EEBE9E599724}" destId="{B01B466A-7504-E343-9543-935DCB977DE1}" srcOrd="1" destOrd="0" presId="urn:microsoft.com/office/officeart/2005/8/layout/equation2"/>
    <dgm:cxn modelId="{BAFDB78D-5A6A-6348-8226-8DBA8637F910}" type="presOf" srcId="{CCB7F2D9-6D7A-6E41-BD46-25387DA89FE4}" destId="{D6A9EC35-3A25-EB41-8E27-4332459DBADE}" srcOrd="0" destOrd="0" presId="urn:microsoft.com/office/officeart/2005/8/layout/equation2"/>
    <dgm:cxn modelId="{3B514798-8DDD-E249-8435-7D00D958A0D2}" type="presOf" srcId="{CDFB6BF9-6134-1C49-80AA-EEBE9E599724}" destId="{5697EE56-F03D-9949-B315-DE63CC155C66}" srcOrd="0" destOrd="0" presId="urn:microsoft.com/office/officeart/2005/8/layout/equation2"/>
    <dgm:cxn modelId="{9C61E9CB-930E-2940-BB46-34A98442BDD6}" type="presOf" srcId="{9671CA3E-D9BB-1542-9886-2E9CF3640285}" destId="{9CC666F0-0557-FF42-A326-5C89E089D58B}" srcOrd="0" destOrd="0" presId="urn:microsoft.com/office/officeart/2005/8/layout/equation2"/>
    <dgm:cxn modelId="{5B9D8E62-5596-4445-9B0D-82BE7E625ACB}" type="presParOf" srcId="{9CC666F0-0557-FF42-A326-5C89E089D58B}" destId="{7E5E3BBB-8E09-AC49-B84C-E1F655AFC064}" srcOrd="0" destOrd="0" presId="urn:microsoft.com/office/officeart/2005/8/layout/equation2"/>
    <dgm:cxn modelId="{3EF8221F-B960-3946-B063-4A8D897C4254}" type="presParOf" srcId="{7E5E3BBB-8E09-AC49-B84C-E1F655AFC064}" destId="{3B273604-F2F4-374E-99CF-50D6658EF822}" srcOrd="0" destOrd="0" presId="urn:microsoft.com/office/officeart/2005/8/layout/equation2"/>
    <dgm:cxn modelId="{476C50AB-7A51-9E4B-822A-E1640D06F6D0}" type="presParOf" srcId="{7E5E3BBB-8E09-AC49-B84C-E1F655AFC064}" destId="{FCB18583-5F30-EB48-ACFE-3C4E61EAD02E}" srcOrd="1" destOrd="0" presId="urn:microsoft.com/office/officeart/2005/8/layout/equation2"/>
    <dgm:cxn modelId="{3FA04DFC-01B7-914C-97F2-B9A4244359ED}" type="presParOf" srcId="{7E5E3BBB-8E09-AC49-B84C-E1F655AFC064}" destId="{7A62235B-BE3A-FF43-91F4-4AB8A1A0876C}" srcOrd="2" destOrd="0" presId="urn:microsoft.com/office/officeart/2005/8/layout/equation2"/>
    <dgm:cxn modelId="{4182C374-AE51-A44A-B233-333201623036}" type="presParOf" srcId="{7E5E3BBB-8E09-AC49-B84C-E1F655AFC064}" destId="{1F7C5699-CB12-A54B-8F15-230F91F481A0}" srcOrd="3" destOrd="0" presId="urn:microsoft.com/office/officeart/2005/8/layout/equation2"/>
    <dgm:cxn modelId="{147A4355-24F4-F546-999F-43BA715D440A}" type="presParOf" srcId="{7E5E3BBB-8E09-AC49-B84C-E1F655AFC064}" destId="{D6A9EC35-3A25-EB41-8E27-4332459DBADE}" srcOrd="4" destOrd="0" presId="urn:microsoft.com/office/officeart/2005/8/layout/equation2"/>
    <dgm:cxn modelId="{2BA59A95-DB5C-8E41-AD5F-F5C43CE73CE1}" type="presParOf" srcId="{9CC666F0-0557-FF42-A326-5C89E089D58B}" destId="{5697EE56-F03D-9949-B315-DE63CC155C66}" srcOrd="1" destOrd="0" presId="urn:microsoft.com/office/officeart/2005/8/layout/equation2"/>
    <dgm:cxn modelId="{FB785238-AC27-0C46-8A25-389BC992C99B}" type="presParOf" srcId="{5697EE56-F03D-9949-B315-DE63CC155C66}" destId="{B01B466A-7504-E343-9543-935DCB977DE1}" srcOrd="0" destOrd="0" presId="urn:microsoft.com/office/officeart/2005/8/layout/equation2"/>
    <dgm:cxn modelId="{D75972F7-27C8-1243-952C-9316E584E5EB}" type="presParOf" srcId="{9CC666F0-0557-FF42-A326-5C89E089D58B}" destId="{DC884945-A259-A94C-94FD-EC5871C8E41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1A503E-BEA6-C745-9B9C-4073E513F6C4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92FEE9-64EA-B347-9EF1-BCCE3F3C03A6}" type="pres">
      <dgm:prSet presAssocID="{E21A503E-BEA6-C745-9B9C-4073E513F6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FF17B172-621F-1C4D-A37A-6F9962E0CECD}" type="presOf" srcId="{E21A503E-BEA6-C745-9B9C-4073E513F6C4}" destId="{EC92FEE9-64EA-B347-9EF1-BCCE3F3C03A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F86EDF-20B9-1F4C-8E63-F9063A9F9A83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43FC609-7249-3248-9EC8-CB1887EAED26}">
      <dgm:prSet phldrT="[Testo]"/>
      <dgm:spPr/>
      <dgm:t>
        <a:bodyPr/>
        <a:lstStyle/>
        <a:p>
          <a:r>
            <a:rPr lang="it-IT" dirty="0" err="1" smtClean="0"/>
            <a:t>Principles</a:t>
          </a:r>
          <a:endParaRPr lang="it-IT" dirty="0"/>
        </a:p>
      </dgm:t>
    </dgm:pt>
    <dgm:pt modelId="{67DD0A45-6AFB-754F-BE0B-3B54A4B66E19}" type="parTrans" cxnId="{902F921A-88DE-EC4C-B41D-042EBB23DF58}">
      <dgm:prSet/>
      <dgm:spPr/>
      <dgm:t>
        <a:bodyPr/>
        <a:lstStyle/>
        <a:p>
          <a:endParaRPr lang="it-IT"/>
        </a:p>
      </dgm:t>
    </dgm:pt>
    <dgm:pt modelId="{949CBF9F-56AA-744A-BF42-B2F352EF0D2A}" type="sibTrans" cxnId="{902F921A-88DE-EC4C-B41D-042EBB23DF58}">
      <dgm:prSet/>
      <dgm:spPr/>
      <dgm:t>
        <a:bodyPr/>
        <a:lstStyle/>
        <a:p>
          <a:endParaRPr lang="it-IT"/>
        </a:p>
      </dgm:t>
    </dgm:pt>
    <dgm:pt modelId="{BD8BA25D-B2CB-D94B-98A1-A323FAB266D7}">
      <dgm:prSet phldrT="[Testo]" custT="1"/>
      <dgm:spPr/>
      <dgm:t>
        <a:bodyPr/>
        <a:lstStyle/>
        <a:p>
          <a:r>
            <a:rPr lang="it-IT" sz="1800" dirty="0" err="1" smtClean="0"/>
            <a:t>Universality</a:t>
          </a:r>
          <a:endParaRPr lang="it-IT" sz="1800" dirty="0"/>
        </a:p>
      </dgm:t>
    </dgm:pt>
    <dgm:pt modelId="{80074ECB-A81A-A745-849E-43CE73476699}" type="parTrans" cxnId="{5AC50D2B-2A3E-FC48-8448-D2367AB189D2}">
      <dgm:prSet/>
      <dgm:spPr/>
      <dgm:t>
        <a:bodyPr/>
        <a:lstStyle/>
        <a:p>
          <a:endParaRPr lang="it-IT"/>
        </a:p>
      </dgm:t>
    </dgm:pt>
    <dgm:pt modelId="{A773F377-D081-054D-A59A-253F4041C6D2}" type="sibTrans" cxnId="{5AC50D2B-2A3E-FC48-8448-D2367AB189D2}">
      <dgm:prSet/>
      <dgm:spPr/>
      <dgm:t>
        <a:bodyPr/>
        <a:lstStyle/>
        <a:p>
          <a:endParaRPr lang="it-IT"/>
        </a:p>
      </dgm:t>
    </dgm:pt>
    <dgm:pt modelId="{299F11CD-9DCC-C34B-B521-EDC46B8B06FB}">
      <dgm:prSet phldrT="[Testo]" custT="1"/>
      <dgm:spPr/>
      <dgm:t>
        <a:bodyPr/>
        <a:lstStyle/>
        <a:p>
          <a:r>
            <a:rPr lang="it-IT" sz="1600" dirty="0" err="1" smtClean="0"/>
            <a:t>Equality</a:t>
          </a:r>
          <a:endParaRPr lang="it-IT" sz="1600" dirty="0"/>
        </a:p>
      </dgm:t>
    </dgm:pt>
    <dgm:pt modelId="{45E06761-72C0-0B41-B3B2-876F99B9149F}" type="parTrans" cxnId="{5D3DA087-3A86-604C-ADE7-DB22B145767F}">
      <dgm:prSet/>
      <dgm:spPr/>
      <dgm:t>
        <a:bodyPr/>
        <a:lstStyle/>
        <a:p>
          <a:endParaRPr lang="it-IT"/>
        </a:p>
      </dgm:t>
    </dgm:pt>
    <dgm:pt modelId="{DA7ABBBF-849C-2248-85E6-76C34AA52665}" type="sibTrans" cxnId="{5D3DA087-3A86-604C-ADE7-DB22B145767F}">
      <dgm:prSet/>
      <dgm:spPr/>
      <dgm:t>
        <a:bodyPr/>
        <a:lstStyle/>
        <a:p>
          <a:endParaRPr lang="it-IT"/>
        </a:p>
      </dgm:t>
    </dgm:pt>
    <dgm:pt modelId="{FBE4D6AE-EC2B-3849-9798-6D6B7FD9CB50}">
      <dgm:prSet phldrT="[Testo]"/>
      <dgm:spPr/>
      <dgm:t>
        <a:bodyPr/>
        <a:lstStyle/>
        <a:p>
          <a:r>
            <a:rPr lang="it-IT" dirty="0" smtClean="0"/>
            <a:t>Non-</a:t>
          </a:r>
          <a:r>
            <a:rPr lang="it-IT" dirty="0" err="1" smtClean="0"/>
            <a:t>discrimination</a:t>
          </a:r>
          <a:endParaRPr lang="it-IT" dirty="0"/>
        </a:p>
      </dgm:t>
    </dgm:pt>
    <dgm:pt modelId="{F262CFEB-A131-BD4D-A7C9-EEC9E66B1111}" type="parTrans" cxnId="{9762D5EE-EA95-814A-A790-8A52312DD309}">
      <dgm:prSet/>
      <dgm:spPr/>
      <dgm:t>
        <a:bodyPr/>
        <a:lstStyle/>
        <a:p>
          <a:endParaRPr lang="it-IT"/>
        </a:p>
      </dgm:t>
    </dgm:pt>
    <dgm:pt modelId="{F6CEDEF3-3F79-6F48-8154-9B13BFAC6116}" type="sibTrans" cxnId="{9762D5EE-EA95-814A-A790-8A52312DD309}">
      <dgm:prSet/>
      <dgm:spPr/>
      <dgm:t>
        <a:bodyPr/>
        <a:lstStyle/>
        <a:p>
          <a:endParaRPr lang="it-IT"/>
        </a:p>
      </dgm:t>
    </dgm:pt>
    <dgm:pt modelId="{B5EEC347-DD89-4244-AAA2-4F438C480A55}">
      <dgm:prSet phldrT="[Testo]" custT="1"/>
      <dgm:spPr/>
      <dgm:t>
        <a:bodyPr/>
        <a:lstStyle/>
        <a:p>
          <a:r>
            <a:rPr lang="it-IT" sz="1600" dirty="0" err="1" smtClean="0"/>
            <a:t>Freedom</a:t>
          </a:r>
          <a:endParaRPr lang="it-IT" sz="1600" dirty="0"/>
        </a:p>
      </dgm:t>
    </dgm:pt>
    <dgm:pt modelId="{945BDABC-2A68-3745-819E-824961E624F1}" type="parTrans" cxnId="{A598B55D-64B5-C64B-BFBD-BD3B318780D4}">
      <dgm:prSet/>
      <dgm:spPr/>
      <dgm:t>
        <a:bodyPr/>
        <a:lstStyle/>
        <a:p>
          <a:endParaRPr lang="it-IT"/>
        </a:p>
      </dgm:t>
    </dgm:pt>
    <dgm:pt modelId="{E3E6B4EF-9CE9-914C-9C2E-F8243987DF7D}" type="sibTrans" cxnId="{A598B55D-64B5-C64B-BFBD-BD3B318780D4}">
      <dgm:prSet/>
      <dgm:spPr/>
      <dgm:t>
        <a:bodyPr/>
        <a:lstStyle/>
        <a:p>
          <a:endParaRPr lang="it-IT"/>
        </a:p>
      </dgm:t>
    </dgm:pt>
    <dgm:pt modelId="{702BEE5C-D05F-0B4F-ADEC-80714908EB0C}" type="pres">
      <dgm:prSet presAssocID="{60F86EDF-20B9-1F4C-8E63-F9063A9F9A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5109D83-4399-324B-8506-FD9AA5C18E89}" type="pres">
      <dgm:prSet presAssocID="{60F86EDF-20B9-1F4C-8E63-F9063A9F9A83}" presName="radial" presStyleCnt="0">
        <dgm:presLayoutVars>
          <dgm:animLvl val="ctr"/>
        </dgm:presLayoutVars>
      </dgm:prSet>
      <dgm:spPr/>
    </dgm:pt>
    <dgm:pt modelId="{834C9F3D-64B3-7043-A05E-146D8227CAE6}" type="pres">
      <dgm:prSet presAssocID="{C43FC609-7249-3248-9EC8-CB1887EAED26}" presName="centerShape" presStyleLbl="vennNode1" presStyleIdx="0" presStyleCnt="5" custScaleX="92512" custScaleY="72912" custLinFactNeighborX="-1002" custLinFactNeighborY="-6011"/>
      <dgm:spPr/>
      <dgm:t>
        <a:bodyPr/>
        <a:lstStyle/>
        <a:p>
          <a:endParaRPr lang="it-IT"/>
        </a:p>
      </dgm:t>
    </dgm:pt>
    <dgm:pt modelId="{6E435684-4EF0-7646-AAD8-3D4A27C003AB}" type="pres">
      <dgm:prSet presAssocID="{BD8BA25D-B2CB-D94B-98A1-A323FAB266D7}" presName="node" presStyleLbl="vennNode1" presStyleIdx="1" presStyleCnt="5" custScaleX="179811" custScaleY="95467" custRadScaleRad="81364" custRadScaleInc="-58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0CE686-7584-F442-9C4E-42F3792DDF82}" type="pres">
      <dgm:prSet presAssocID="{299F11CD-9DCC-C34B-B521-EDC46B8B06FB}" presName="node" presStyleLbl="vennNode1" presStyleIdx="2" presStyleCnt="5" custScaleX="154318" custScaleY="131669" custRadScaleRad="94694" custRadScaleInc="-96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B582BF-501D-5B4A-A219-AD2EF5030E95}" type="pres">
      <dgm:prSet presAssocID="{FBE4D6AE-EC2B-3849-9798-6D6B7FD9CB50}" presName="node" presStyleLbl="vennNode1" presStyleIdx="3" presStyleCnt="5" custScaleX="142245" custScaleY="132903" custRadScaleRad="76506" custRadScaleInc="-15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9BF6EA-52EE-F24C-8F43-0B091DFDFD44}" type="pres">
      <dgm:prSet presAssocID="{B5EEC347-DD89-4244-AAA2-4F438C480A55}" presName="node" presStyleLbl="vennNode1" presStyleIdx="4" presStyleCnt="5" custScaleX="144620" custScaleY="1174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D3DA087-3A86-604C-ADE7-DB22B145767F}" srcId="{C43FC609-7249-3248-9EC8-CB1887EAED26}" destId="{299F11CD-9DCC-C34B-B521-EDC46B8B06FB}" srcOrd="1" destOrd="0" parTransId="{45E06761-72C0-0B41-B3B2-876F99B9149F}" sibTransId="{DA7ABBBF-849C-2248-85E6-76C34AA52665}"/>
    <dgm:cxn modelId="{BB059FCE-2853-C340-ADEC-BAFD0636FDED}" type="presOf" srcId="{60F86EDF-20B9-1F4C-8E63-F9063A9F9A83}" destId="{702BEE5C-D05F-0B4F-ADEC-80714908EB0C}" srcOrd="0" destOrd="0" presId="urn:microsoft.com/office/officeart/2005/8/layout/radial3"/>
    <dgm:cxn modelId="{DEDF0322-89A1-B043-AE1D-07D5E6035D39}" type="presOf" srcId="{BD8BA25D-B2CB-D94B-98A1-A323FAB266D7}" destId="{6E435684-4EF0-7646-AAD8-3D4A27C003AB}" srcOrd="0" destOrd="0" presId="urn:microsoft.com/office/officeart/2005/8/layout/radial3"/>
    <dgm:cxn modelId="{C4A59181-E65C-5C46-9AB5-B93FBBC98EA9}" type="presOf" srcId="{C43FC609-7249-3248-9EC8-CB1887EAED26}" destId="{834C9F3D-64B3-7043-A05E-146D8227CAE6}" srcOrd="0" destOrd="0" presId="urn:microsoft.com/office/officeart/2005/8/layout/radial3"/>
    <dgm:cxn modelId="{A598B55D-64B5-C64B-BFBD-BD3B318780D4}" srcId="{C43FC609-7249-3248-9EC8-CB1887EAED26}" destId="{B5EEC347-DD89-4244-AAA2-4F438C480A55}" srcOrd="3" destOrd="0" parTransId="{945BDABC-2A68-3745-819E-824961E624F1}" sibTransId="{E3E6B4EF-9CE9-914C-9C2E-F8243987DF7D}"/>
    <dgm:cxn modelId="{AE02EA0E-9A90-1244-9E55-B4CA082B35A4}" type="presOf" srcId="{B5EEC347-DD89-4244-AAA2-4F438C480A55}" destId="{A09BF6EA-52EE-F24C-8F43-0B091DFDFD44}" srcOrd="0" destOrd="0" presId="urn:microsoft.com/office/officeart/2005/8/layout/radial3"/>
    <dgm:cxn modelId="{902F921A-88DE-EC4C-B41D-042EBB23DF58}" srcId="{60F86EDF-20B9-1F4C-8E63-F9063A9F9A83}" destId="{C43FC609-7249-3248-9EC8-CB1887EAED26}" srcOrd="0" destOrd="0" parTransId="{67DD0A45-6AFB-754F-BE0B-3B54A4B66E19}" sibTransId="{949CBF9F-56AA-744A-BF42-B2F352EF0D2A}"/>
    <dgm:cxn modelId="{648FEC9F-4F19-BE45-A14F-02828EFF87A9}" type="presOf" srcId="{299F11CD-9DCC-C34B-B521-EDC46B8B06FB}" destId="{F80CE686-7584-F442-9C4E-42F3792DDF82}" srcOrd="0" destOrd="0" presId="urn:microsoft.com/office/officeart/2005/8/layout/radial3"/>
    <dgm:cxn modelId="{9762D5EE-EA95-814A-A790-8A52312DD309}" srcId="{C43FC609-7249-3248-9EC8-CB1887EAED26}" destId="{FBE4D6AE-EC2B-3849-9798-6D6B7FD9CB50}" srcOrd="2" destOrd="0" parTransId="{F262CFEB-A131-BD4D-A7C9-EEC9E66B1111}" sibTransId="{F6CEDEF3-3F79-6F48-8154-9B13BFAC6116}"/>
    <dgm:cxn modelId="{43CD8086-CAD9-E543-93B9-FAAE92B2F335}" type="presOf" srcId="{FBE4D6AE-EC2B-3849-9798-6D6B7FD9CB50}" destId="{D4B582BF-501D-5B4A-A219-AD2EF5030E95}" srcOrd="0" destOrd="0" presId="urn:microsoft.com/office/officeart/2005/8/layout/radial3"/>
    <dgm:cxn modelId="{5AC50D2B-2A3E-FC48-8448-D2367AB189D2}" srcId="{C43FC609-7249-3248-9EC8-CB1887EAED26}" destId="{BD8BA25D-B2CB-D94B-98A1-A323FAB266D7}" srcOrd="0" destOrd="0" parTransId="{80074ECB-A81A-A745-849E-43CE73476699}" sibTransId="{A773F377-D081-054D-A59A-253F4041C6D2}"/>
    <dgm:cxn modelId="{8EA69BC4-CD36-4548-949E-D1A8469AD54E}" type="presParOf" srcId="{702BEE5C-D05F-0B4F-ADEC-80714908EB0C}" destId="{05109D83-4399-324B-8506-FD9AA5C18E89}" srcOrd="0" destOrd="0" presId="urn:microsoft.com/office/officeart/2005/8/layout/radial3"/>
    <dgm:cxn modelId="{C7AB7AF2-0F49-6B4C-A027-9C0BC8BCC4D9}" type="presParOf" srcId="{05109D83-4399-324B-8506-FD9AA5C18E89}" destId="{834C9F3D-64B3-7043-A05E-146D8227CAE6}" srcOrd="0" destOrd="0" presId="urn:microsoft.com/office/officeart/2005/8/layout/radial3"/>
    <dgm:cxn modelId="{AF9EE660-002D-6440-873D-CD1778B92E43}" type="presParOf" srcId="{05109D83-4399-324B-8506-FD9AA5C18E89}" destId="{6E435684-4EF0-7646-AAD8-3D4A27C003AB}" srcOrd="1" destOrd="0" presId="urn:microsoft.com/office/officeart/2005/8/layout/radial3"/>
    <dgm:cxn modelId="{BCE2526A-F315-C04F-9565-6BA77F98155D}" type="presParOf" srcId="{05109D83-4399-324B-8506-FD9AA5C18E89}" destId="{F80CE686-7584-F442-9C4E-42F3792DDF82}" srcOrd="2" destOrd="0" presId="urn:microsoft.com/office/officeart/2005/8/layout/radial3"/>
    <dgm:cxn modelId="{46A4591A-A42A-844D-8A20-9E7C55CBA442}" type="presParOf" srcId="{05109D83-4399-324B-8506-FD9AA5C18E89}" destId="{D4B582BF-501D-5B4A-A219-AD2EF5030E95}" srcOrd="3" destOrd="0" presId="urn:microsoft.com/office/officeart/2005/8/layout/radial3"/>
    <dgm:cxn modelId="{13E6B0F7-01B3-7444-A6B4-1BB107A646F5}" type="presParOf" srcId="{05109D83-4399-324B-8506-FD9AA5C18E89}" destId="{A09BF6EA-52EE-F24C-8F43-0B091DFDFD4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4A14D3-FF3B-BA40-87C4-C01D4D20B323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E142DB5-2028-3C47-B9B1-7150D62B674B}">
      <dgm:prSet phldrT="[Testo]"/>
      <dgm:spPr/>
      <dgm:t>
        <a:bodyPr/>
        <a:lstStyle/>
        <a:p>
          <a:r>
            <a:rPr lang="en-US" b="1" i="1" dirty="0" smtClean="0">
              <a:solidFill>
                <a:schemeClr val="accent2">
                  <a:lumMod val="50000"/>
                </a:schemeClr>
              </a:solidFill>
            </a:rPr>
            <a:t>The Cyrus Cylinder (539 B.C.)</a:t>
          </a:r>
          <a:endParaRPr lang="it-IT" dirty="0"/>
        </a:p>
      </dgm:t>
    </dgm:pt>
    <dgm:pt modelId="{58DAEABD-0C23-8F48-80A6-DF84B296DD04}" type="parTrans" cxnId="{F3A79C60-948C-9642-8577-38726714C093}">
      <dgm:prSet/>
      <dgm:spPr/>
      <dgm:t>
        <a:bodyPr/>
        <a:lstStyle/>
        <a:p>
          <a:endParaRPr lang="it-IT"/>
        </a:p>
      </dgm:t>
    </dgm:pt>
    <dgm:pt modelId="{CBD3E24E-E038-BC44-AF8A-DA4FA41FE2EA}" type="sibTrans" cxnId="{F3A79C60-948C-9642-8577-38726714C093}">
      <dgm:prSet/>
      <dgm:spPr/>
      <dgm:t>
        <a:bodyPr/>
        <a:lstStyle/>
        <a:p>
          <a:endParaRPr lang="it-IT"/>
        </a:p>
      </dgm:t>
    </dgm:pt>
    <dgm:pt modelId="{DF49D2EB-18AB-A642-BAD2-B637B73A7640}">
      <dgm:prSet phldrT="[Testo]"/>
      <dgm:spPr/>
      <dgm:t>
        <a:bodyPr/>
        <a:lstStyle/>
        <a:p>
          <a:r>
            <a:rPr lang="en-US" b="1" i="1" dirty="0" smtClean="0">
              <a:solidFill>
                <a:schemeClr val="accent2">
                  <a:lumMod val="50000"/>
                </a:schemeClr>
              </a:solidFill>
            </a:rPr>
            <a:t>The Magna </a:t>
          </a:r>
          <a:r>
            <a:rPr lang="en-US" b="1" i="1" dirty="0" err="1" smtClean="0">
              <a:solidFill>
                <a:schemeClr val="accent2">
                  <a:lumMod val="50000"/>
                </a:schemeClr>
              </a:solidFill>
            </a:rPr>
            <a:t>Carta</a:t>
          </a:r>
          <a:r>
            <a:rPr lang="en-US" b="1" i="1" dirty="0" smtClean="0">
              <a:solidFill>
                <a:schemeClr val="accent2">
                  <a:lumMod val="50000"/>
                </a:schemeClr>
              </a:solidFill>
            </a:rPr>
            <a:t> (1215)</a:t>
          </a:r>
          <a:endParaRPr lang="it-IT" dirty="0"/>
        </a:p>
      </dgm:t>
    </dgm:pt>
    <dgm:pt modelId="{9B36E4A6-A10E-DA4D-9B61-F85F0ACE118B}" type="parTrans" cxnId="{062C4D71-F936-CB4B-AC60-30314663E7A5}">
      <dgm:prSet/>
      <dgm:spPr/>
      <dgm:t>
        <a:bodyPr/>
        <a:lstStyle/>
        <a:p>
          <a:endParaRPr lang="it-IT"/>
        </a:p>
      </dgm:t>
    </dgm:pt>
    <dgm:pt modelId="{5E2488C9-157D-984C-A169-31F3E07943FE}" type="sibTrans" cxnId="{062C4D71-F936-CB4B-AC60-30314663E7A5}">
      <dgm:prSet/>
      <dgm:spPr/>
      <dgm:t>
        <a:bodyPr/>
        <a:lstStyle/>
        <a:p>
          <a:endParaRPr lang="it-IT"/>
        </a:p>
      </dgm:t>
    </dgm:pt>
    <dgm:pt modelId="{7BEFED1A-7575-7942-B27E-F5B125C7FA33}">
      <dgm:prSet phldrT="[Testo]"/>
      <dgm:spPr/>
      <dgm:t>
        <a:bodyPr/>
        <a:lstStyle/>
        <a:p>
          <a:r>
            <a:rPr lang="en-US" b="1" i="1" dirty="0" smtClean="0">
              <a:solidFill>
                <a:schemeClr val="accent2">
                  <a:lumMod val="50000"/>
                </a:schemeClr>
              </a:solidFill>
            </a:rPr>
            <a:t>Petition of Right (1628)</a:t>
          </a:r>
          <a:endParaRPr lang="it-IT" dirty="0"/>
        </a:p>
      </dgm:t>
    </dgm:pt>
    <dgm:pt modelId="{CA0C76F9-2356-9E48-85F3-B0FF6D7D2DDD}" type="parTrans" cxnId="{9D6F7506-63C2-2043-88C8-3AFCF9F6AA31}">
      <dgm:prSet/>
      <dgm:spPr/>
      <dgm:t>
        <a:bodyPr/>
        <a:lstStyle/>
        <a:p>
          <a:endParaRPr lang="it-IT"/>
        </a:p>
      </dgm:t>
    </dgm:pt>
    <dgm:pt modelId="{963D6799-0842-AA47-82E5-8BAA9A0D6455}" type="sibTrans" cxnId="{9D6F7506-63C2-2043-88C8-3AFCF9F6AA31}">
      <dgm:prSet/>
      <dgm:spPr/>
      <dgm:t>
        <a:bodyPr/>
        <a:lstStyle/>
        <a:p>
          <a:endParaRPr lang="it-IT"/>
        </a:p>
      </dgm:t>
    </dgm:pt>
    <dgm:pt modelId="{5F7E1F98-ADF7-1F4B-9120-8A747EC32BBF}">
      <dgm:prSet phldrT="[Testo]"/>
      <dgm:spPr/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</a:rPr>
            <a:t>The Constitution of the United States of America (1787) and Bill of Rights (1791)</a:t>
          </a:r>
          <a:endParaRPr lang="it-IT" dirty="0"/>
        </a:p>
      </dgm:t>
    </dgm:pt>
    <dgm:pt modelId="{DB0E0A7B-C93C-6740-83C5-067A89A7CDCE}" type="parTrans" cxnId="{60B3F891-18E1-094D-A24B-AF98F8A6FE05}">
      <dgm:prSet/>
      <dgm:spPr/>
      <dgm:t>
        <a:bodyPr/>
        <a:lstStyle/>
        <a:p>
          <a:endParaRPr lang="it-IT"/>
        </a:p>
      </dgm:t>
    </dgm:pt>
    <dgm:pt modelId="{58E340DA-1747-4648-8E4A-F70827FE7D8B}" type="sibTrans" cxnId="{60B3F891-18E1-094D-A24B-AF98F8A6FE05}">
      <dgm:prSet/>
      <dgm:spPr/>
      <dgm:t>
        <a:bodyPr/>
        <a:lstStyle/>
        <a:p>
          <a:endParaRPr lang="it-IT"/>
        </a:p>
      </dgm:t>
    </dgm:pt>
    <dgm:pt modelId="{E1EC5279-1824-354F-AC5B-076C91EDEC0A}">
      <dgm:prSet phldrT="[Testo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The Universal Declaration of Human Rights (1948)</a:t>
          </a:r>
          <a:endParaRPr lang="it-IT" dirty="0">
            <a:solidFill>
              <a:schemeClr val="tx1"/>
            </a:solidFill>
          </a:endParaRPr>
        </a:p>
      </dgm:t>
    </dgm:pt>
    <dgm:pt modelId="{ED68BDAD-05B4-0D4A-9210-10238A2B34FE}" type="parTrans" cxnId="{B5B89E48-3E9D-5140-A577-3827E9340202}">
      <dgm:prSet/>
      <dgm:spPr/>
      <dgm:t>
        <a:bodyPr/>
        <a:lstStyle/>
        <a:p>
          <a:endParaRPr lang="it-IT"/>
        </a:p>
      </dgm:t>
    </dgm:pt>
    <dgm:pt modelId="{8291BABE-C87F-EA46-BC51-8B1326A5BDB9}" type="sibTrans" cxnId="{B5B89E48-3E9D-5140-A577-3827E9340202}">
      <dgm:prSet/>
      <dgm:spPr/>
      <dgm:t>
        <a:bodyPr/>
        <a:lstStyle/>
        <a:p>
          <a:endParaRPr lang="it-IT"/>
        </a:p>
      </dgm:t>
    </dgm:pt>
    <dgm:pt modelId="{4AC0F9BD-64EB-9A4F-A0DC-E9B5952F31F6}">
      <dgm:prSet/>
      <dgm:spPr/>
    </dgm:pt>
    <dgm:pt modelId="{41EF37CB-A342-9E45-96D9-4BD34C172488}" type="parTrans" cxnId="{163654FE-0E3A-564B-88A2-65D35A6B07FF}">
      <dgm:prSet/>
      <dgm:spPr/>
      <dgm:t>
        <a:bodyPr/>
        <a:lstStyle/>
        <a:p>
          <a:endParaRPr lang="it-IT"/>
        </a:p>
      </dgm:t>
    </dgm:pt>
    <dgm:pt modelId="{5574E11B-2DC2-B947-884A-08CFA0FCA262}" type="sibTrans" cxnId="{163654FE-0E3A-564B-88A2-65D35A6B07FF}">
      <dgm:prSet/>
      <dgm:spPr/>
      <dgm:t>
        <a:bodyPr/>
        <a:lstStyle/>
        <a:p>
          <a:endParaRPr lang="it-IT"/>
        </a:p>
      </dgm:t>
    </dgm:pt>
    <dgm:pt modelId="{00DEC0CD-E5FF-554C-A6C8-FF539E0ECD83}">
      <dgm:prSet/>
      <dgm:spPr/>
    </dgm:pt>
    <dgm:pt modelId="{03F06AA0-CE27-8B40-AB04-DE88BC5B8FE4}" type="parTrans" cxnId="{F1956914-5D61-3C45-8100-14114DF46C7D}">
      <dgm:prSet/>
      <dgm:spPr/>
      <dgm:t>
        <a:bodyPr/>
        <a:lstStyle/>
        <a:p>
          <a:endParaRPr lang="it-IT"/>
        </a:p>
      </dgm:t>
    </dgm:pt>
    <dgm:pt modelId="{399D4B41-7206-1F4A-948E-BAC48E7644F5}" type="sibTrans" cxnId="{F1956914-5D61-3C45-8100-14114DF46C7D}">
      <dgm:prSet/>
      <dgm:spPr/>
      <dgm:t>
        <a:bodyPr/>
        <a:lstStyle/>
        <a:p>
          <a:endParaRPr lang="it-IT"/>
        </a:p>
      </dgm:t>
    </dgm:pt>
    <dgm:pt modelId="{535AC655-FCD4-7F4B-8ACE-DC46A6194089}" type="pres">
      <dgm:prSet presAssocID="{764A14D3-FF3B-BA40-87C4-C01D4D20B32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50606C4-B21A-464F-A62B-7EF9D9447C66}" type="pres">
      <dgm:prSet presAssocID="{764A14D3-FF3B-BA40-87C4-C01D4D20B323}" presName="arrow" presStyleLbl="bgShp" presStyleIdx="0" presStyleCnt="1"/>
      <dgm:spPr/>
    </dgm:pt>
    <dgm:pt modelId="{D514056F-89B4-0F4F-A615-38DFA8B0768B}" type="pres">
      <dgm:prSet presAssocID="{764A14D3-FF3B-BA40-87C4-C01D4D20B323}" presName="arrowDiagram5" presStyleCnt="0"/>
      <dgm:spPr/>
    </dgm:pt>
    <dgm:pt modelId="{7D174C29-2681-D24B-8B10-CBA205F2F6D8}" type="pres">
      <dgm:prSet presAssocID="{1E142DB5-2028-3C47-B9B1-7150D62B674B}" presName="bullet5a" presStyleLbl="node1" presStyleIdx="0" presStyleCnt="5"/>
      <dgm:spPr/>
    </dgm:pt>
    <dgm:pt modelId="{F5C74A6E-F313-874E-AB42-64A828CFB087}" type="pres">
      <dgm:prSet presAssocID="{1E142DB5-2028-3C47-B9B1-7150D62B674B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59BE9D-8BBE-1B41-8850-56B0368CB740}" type="pres">
      <dgm:prSet presAssocID="{DF49D2EB-18AB-A642-BAD2-B637B73A7640}" presName="bullet5b" presStyleLbl="node1" presStyleIdx="1" presStyleCnt="5"/>
      <dgm:spPr/>
    </dgm:pt>
    <dgm:pt modelId="{9240149C-3D32-A344-9644-2601F35BB7E1}" type="pres">
      <dgm:prSet presAssocID="{DF49D2EB-18AB-A642-BAD2-B637B73A7640}" presName="textBox5b" presStyleLbl="revTx" presStyleIdx="1" presStyleCnt="5" custLinFactNeighborX="-25622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AB0929-A180-3F49-87C1-B40EE44E3F71}" type="pres">
      <dgm:prSet presAssocID="{7BEFED1A-7575-7942-B27E-F5B125C7FA33}" presName="bullet5c" presStyleLbl="node1" presStyleIdx="2" presStyleCnt="5"/>
      <dgm:spPr/>
    </dgm:pt>
    <dgm:pt modelId="{7E5533CC-DA08-3941-8000-332B23C735FD}" type="pres">
      <dgm:prSet presAssocID="{7BEFED1A-7575-7942-B27E-F5B125C7FA33}" presName="textBox5c" presStyleLbl="revTx" presStyleIdx="2" presStyleCnt="5" custScaleX="80710" custScaleY="933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ED34F5-7FB0-E549-A777-66B2BE687BC5}" type="pres">
      <dgm:prSet presAssocID="{5F7E1F98-ADF7-1F4B-9120-8A747EC32BBF}" presName="bullet5d" presStyleLbl="node1" presStyleIdx="3" presStyleCnt="5"/>
      <dgm:spPr/>
    </dgm:pt>
    <dgm:pt modelId="{125316F6-BEDC-9040-AA14-F85ACA788F03}" type="pres">
      <dgm:prSet presAssocID="{5F7E1F98-ADF7-1F4B-9120-8A747EC32BB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BB0119-F343-1A41-9C30-047BAF46D805}" type="pres">
      <dgm:prSet presAssocID="{E1EC5279-1824-354F-AC5B-076C91EDEC0A}" presName="bullet5e" presStyleLbl="node1" presStyleIdx="4" presStyleCnt="5"/>
      <dgm:spPr/>
    </dgm:pt>
    <dgm:pt modelId="{563CB330-FCCE-EC4A-A1F3-AA0BFA8F223C}" type="pres">
      <dgm:prSet presAssocID="{E1EC5279-1824-354F-AC5B-076C91EDEC0A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62C4D71-F936-CB4B-AC60-30314663E7A5}" srcId="{764A14D3-FF3B-BA40-87C4-C01D4D20B323}" destId="{DF49D2EB-18AB-A642-BAD2-B637B73A7640}" srcOrd="1" destOrd="0" parTransId="{9B36E4A6-A10E-DA4D-9B61-F85F0ACE118B}" sibTransId="{5E2488C9-157D-984C-A169-31F3E07943FE}"/>
    <dgm:cxn modelId="{DD595600-887E-214A-832F-8EA816479DE9}" type="presOf" srcId="{DF49D2EB-18AB-A642-BAD2-B637B73A7640}" destId="{9240149C-3D32-A344-9644-2601F35BB7E1}" srcOrd="0" destOrd="0" presId="urn:microsoft.com/office/officeart/2005/8/layout/arrow2"/>
    <dgm:cxn modelId="{F3A79C60-948C-9642-8577-38726714C093}" srcId="{764A14D3-FF3B-BA40-87C4-C01D4D20B323}" destId="{1E142DB5-2028-3C47-B9B1-7150D62B674B}" srcOrd="0" destOrd="0" parTransId="{58DAEABD-0C23-8F48-80A6-DF84B296DD04}" sibTransId="{CBD3E24E-E038-BC44-AF8A-DA4FA41FE2EA}"/>
    <dgm:cxn modelId="{8D2EE3FD-F4E0-7F4E-A449-E0FACE0A7258}" type="presOf" srcId="{5F7E1F98-ADF7-1F4B-9120-8A747EC32BBF}" destId="{125316F6-BEDC-9040-AA14-F85ACA788F03}" srcOrd="0" destOrd="0" presId="urn:microsoft.com/office/officeart/2005/8/layout/arrow2"/>
    <dgm:cxn modelId="{BF5D8743-D6B6-1840-92DF-D1792D84D313}" type="presOf" srcId="{E1EC5279-1824-354F-AC5B-076C91EDEC0A}" destId="{563CB330-FCCE-EC4A-A1F3-AA0BFA8F223C}" srcOrd="0" destOrd="0" presId="urn:microsoft.com/office/officeart/2005/8/layout/arrow2"/>
    <dgm:cxn modelId="{F1956914-5D61-3C45-8100-14114DF46C7D}" srcId="{764A14D3-FF3B-BA40-87C4-C01D4D20B323}" destId="{00DEC0CD-E5FF-554C-A6C8-FF539E0ECD83}" srcOrd="6" destOrd="0" parTransId="{03F06AA0-CE27-8B40-AB04-DE88BC5B8FE4}" sibTransId="{399D4B41-7206-1F4A-948E-BAC48E7644F5}"/>
    <dgm:cxn modelId="{60B3F891-18E1-094D-A24B-AF98F8A6FE05}" srcId="{764A14D3-FF3B-BA40-87C4-C01D4D20B323}" destId="{5F7E1F98-ADF7-1F4B-9120-8A747EC32BBF}" srcOrd="3" destOrd="0" parTransId="{DB0E0A7B-C93C-6740-83C5-067A89A7CDCE}" sibTransId="{58E340DA-1747-4648-8E4A-F70827FE7D8B}"/>
    <dgm:cxn modelId="{860F9FC5-CC9B-AC4E-B55B-B80D97841F70}" type="presOf" srcId="{764A14D3-FF3B-BA40-87C4-C01D4D20B323}" destId="{535AC655-FCD4-7F4B-8ACE-DC46A6194089}" srcOrd="0" destOrd="0" presId="urn:microsoft.com/office/officeart/2005/8/layout/arrow2"/>
    <dgm:cxn modelId="{1A54B12A-4073-D449-8A22-C436A2B673D7}" type="presOf" srcId="{1E142DB5-2028-3C47-B9B1-7150D62B674B}" destId="{F5C74A6E-F313-874E-AB42-64A828CFB087}" srcOrd="0" destOrd="0" presId="urn:microsoft.com/office/officeart/2005/8/layout/arrow2"/>
    <dgm:cxn modelId="{B5B89E48-3E9D-5140-A577-3827E9340202}" srcId="{764A14D3-FF3B-BA40-87C4-C01D4D20B323}" destId="{E1EC5279-1824-354F-AC5B-076C91EDEC0A}" srcOrd="4" destOrd="0" parTransId="{ED68BDAD-05B4-0D4A-9210-10238A2B34FE}" sibTransId="{8291BABE-C87F-EA46-BC51-8B1326A5BDB9}"/>
    <dgm:cxn modelId="{9D6F7506-63C2-2043-88C8-3AFCF9F6AA31}" srcId="{764A14D3-FF3B-BA40-87C4-C01D4D20B323}" destId="{7BEFED1A-7575-7942-B27E-F5B125C7FA33}" srcOrd="2" destOrd="0" parTransId="{CA0C76F9-2356-9E48-85F3-B0FF6D7D2DDD}" sibTransId="{963D6799-0842-AA47-82E5-8BAA9A0D6455}"/>
    <dgm:cxn modelId="{38963C04-F7D9-3042-96D1-764FC1D98CD7}" type="presOf" srcId="{7BEFED1A-7575-7942-B27E-F5B125C7FA33}" destId="{7E5533CC-DA08-3941-8000-332B23C735FD}" srcOrd="0" destOrd="0" presId="urn:microsoft.com/office/officeart/2005/8/layout/arrow2"/>
    <dgm:cxn modelId="{163654FE-0E3A-564B-88A2-65D35A6B07FF}" srcId="{764A14D3-FF3B-BA40-87C4-C01D4D20B323}" destId="{4AC0F9BD-64EB-9A4F-A0DC-E9B5952F31F6}" srcOrd="5" destOrd="0" parTransId="{41EF37CB-A342-9E45-96D9-4BD34C172488}" sibTransId="{5574E11B-2DC2-B947-884A-08CFA0FCA262}"/>
    <dgm:cxn modelId="{2E395E70-0309-FE43-A907-16C62420C792}" type="presParOf" srcId="{535AC655-FCD4-7F4B-8ACE-DC46A6194089}" destId="{F50606C4-B21A-464F-A62B-7EF9D9447C66}" srcOrd="0" destOrd="0" presId="urn:microsoft.com/office/officeart/2005/8/layout/arrow2"/>
    <dgm:cxn modelId="{F27582BF-091F-B444-945E-C92B015F385C}" type="presParOf" srcId="{535AC655-FCD4-7F4B-8ACE-DC46A6194089}" destId="{D514056F-89B4-0F4F-A615-38DFA8B0768B}" srcOrd="1" destOrd="0" presId="urn:microsoft.com/office/officeart/2005/8/layout/arrow2"/>
    <dgm:cxn modelId="{F308DCDB-1BD9-FE4B-912E-6ABAC4CC5426}" type="presParOf" srcId="{D514056F-89B4-0F4F-A615-38DFA8B0768B}" destId="{7D174C29-2681-D24B-8B10-CBA205F2F6D8}" srcOrd="0" destOrd="0" presId="urn:microsoft.com/office/officeart/2005/8/layout/arrow2"/>
    <dgm:cxn modelId="{C441B302-193A-9542-811C-6D6A812DC29B}" type="presParOf" srcId="{D514056F-89B4-0F4F-A615-38DFA8B0768B}" destId="{F5C74A6E-F313-874E-AB42-64A828CFB087}" srcOrd="1" destOrd="0" presId="urn:microsoft.com/office/officeart/2005/8/layout/arrow2"/>
    <dgm:cxn modelId="{BFECAB5A-F178-D544-8EDF-BF49FF460E14}" type="presParOf" srcId="{D514056F-89B4-0F4F-A615-38DFA8B0768B}" destId="{EE59BE9D-8BBE-1B41-8850-56B0368CB740}" srcOrd="2" destOrd="0" presId="urn:microsoft.com/office/officeart/2005/8/layout/arrow2"/>
    <dgm:cxn modelId="{CD4DB4CC-B6EC-034A-9378-AAAA91DB0FFC}" type="presParOf" srcId="{D514056F-89B4-0F4F-A615-38DFA8B0768B}" destId="{9240149C-3D32-A344-9644-2601F35BB7E1}" srcOrd="3" destOrd="0" presId="urn:microsoft.com/office/officeart/2005/8/layout/arrow2"/>
    <dgm:cxn modelId="{7F2C8BD9-11A8-BF46-996F-D635F3C9DFE1}" type="presParOf" srcId="{D514056F-89B4-0F4F-A615-38DFA8B0768B}" destId="{5BAB0929-A180-3F49-87C1-B40EE44E3F71}" srcOrd="4" destOrd="0" presId="urn:microsoft.com/office/officeart/2005/8/layout/arrow2"/>
    <dgm:cxn modelId="{B53FCB61-5A7C-A344-995B-CB0631FB67F2}" type="presParOf" srcId="{D514056F-89B4-0F4F-A615-38DFA8B0768B}" destId="{7E5533CC-DA08-3941-8000-332B23C735FD}" srcOrd="5" destOrd="0" presId="urn:microsoft.com/office/officeart/2005/8/layout/arrow2"/>
    <dgm:cxn modelId="{AAAD22EF-8E0E-4F47-9552-B58CA11AD8DD}" type="presParOf" srcId="{D514056F-89B4-0F4F-A615-38DFA8B0768B}" destId="{8CED34F5-7FB0-E549-A777-66B2BE687BC5}" srcOrd="6" destOrd="0" presId="urn:microsoft.com/office/officeart/2005/8/layout/arrow2"/>
    <dgm:cxn modelId="{5645E9FF-32E3-1544-B8A5-708B0BA3F1B2}" type="presParOf" srcId="{D514056F-89B4-0F4F-A615-38DFA8B0768B}" destId="{125316F6-BEDC-9040-AA14-F85ACA788F03}" srcOrd="7" destOrd="0" presId="urn:microsoft.com/office/officeart/2005/8/layout/arrow2"/>
    <dgm:cxn modelId="{FF3AD50F-E08E-444C-AF83-7656BD376A56}" type="presParOf" srcId="{D514056F-89B4-0F4F-A615-38DFA8B0768B}" destId="{79BB0119-F343-1A41-9C30-047BAF46D805}" srcOrd="8" destOrd="0" presId="urn:microsoft.com/office/officeart/2005/8/layout/arrow2"/>
    <dgm:cxn modelId="{4FE96EAC-BCFB-914E-98EF-18F5DF46EA39}" type="presParOf" srcId="{D514056F-89B4-0F4F-A615-38DFA8B0768B}" destId="{563CB330-FCCE-EC4A-A1F3-AA0BFA8F223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55F1F7-D030-F941-9D5E-58AB9AF04D89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1220465-72BE-9243-878D-F00AA8D34810}">
      <dgm:prSet/>
      <dgm:spPr/>
      <dgm:t>
        <a:bodyPr/>
        <a:lstStyle/>
        <a:p>
          <a:pPr rtl="0"/>
          <a:r>
            <a:rPr lang="en-US" dirty="0" err="1" smtClean="0"/>
            <a:t>Dicember</a:t>
          </a:r>
          <a:r>
            <a:rPr lang="en-US" dirty="0" smtClean="0"/>
            <a:t> 22nd 1947: the Italian Constitution was written and approved by the Constituent Assembly</a:t>
          </a:r>
          <a:endParaRPr lang="en-US" dirty="0"/>
        </a:p>
      </dgm:t>
    </dgm:pt>
    <dgm:pt modelId="{430F987B-AC0F-7E4A-A987-99A1773D9830}" type="parTrans" cxnId="{2BF79704-8A16-8C4E-B2E4-4EBF48664DE6}">
      <dgm:prSet/>
      <dgm:spPr/>
      <dgm:t>
        <a:bodyPr/>
        <a:lstStyle/>
        <a:p>
          <a:endParaRPr lang="it-IT"/>
        </a:p>
      </dgm:t>
    </dgm:pt>
    <dgm:pt modelId="{87FCE19E-227E-E64E-AF20-690FE769EE0A}" type="sibTrans" cxnId="{2BF79704-8A16-8C4E-B2E4-4EBF48664DE6}">
      <dgm:prSet/>
      <dgm:spPr/>
      <dgm:t>
        <a:bodyPr/>
        <a:lstStyle/>
        <a:p>
          <a:endParaRPr lang="it-IT"/>
        </a:p>
      </dgm:t>
    </dgm:pt>
    <dgm:pt modelId="{D926F33A-CBBB-B24A-98AA-5EEB1F8DFC91}">
      <dgm:prSet/>
      <dgm:spPr/>
      <dgm:t>
        <a:bodyPr/>
        <a:lstStyle/>
        <a:p>
          <a:pPr rtl="0"/>
          <a:r>
            <a:rPr lang="en-US" dirty="0" smtClean="0"/>
            <a:t>It represents the act by which the fundamental principles of civil coexistence are established in democratic and republican Italy. </a:t>
          </a:r>
          <a:endParaRPr lang="en-US" dirty="0"/>
        </a:p>
      </dgm:t>
    </dgm:pt>
    <dgm:pt modelId="{309EDEB2-0BB9-A04D-A400-3E209136F1CA}" type="parTrans" cxnId="{67C7B195-890A-2845-B28E-C3C9D1F53B8E}">
      <dgm:prSet/>
      <dgm:spPr/>
      <dgm:t>
        <a:bodyPr/>
        <a:lstStyle/>
        <a:p>
          <a:endParaRPr lang="it-IT"/>
        </a:p>
      </dgm:t>
    </dgm:pt>
    <dgm:pt modelId="{9F56F9FA-DB63-C74B-89D7-F6624AA89B3B}" type="sibTrans" cxnId="{67C7B195-890A-2845-B28E-C3C9D1F53B8E}">
      <dgm:prSet/>
      <dgm:spPr/>
      <dgm:t>
        <a:bodyPr/>
        <a:lstStyle/>
        <a:p>
          <a:endParaRPr lang="it-IT"/>
        </a:p>
      </dgm:t>
    </dgm:pt>
    <dgm:pt modelId="{EA0D3EED-989E-6F4B-8771-07BD3CFF712F}" type="pres">
      <dgm:prSet presAssocID="{7655F1F7-D030-F941-9D5E-58AB9AF04D8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8535DD53-EC59-C141-9F39-02F232710F7E}" type="pres">
      <dgm:prSet presAssocID="{81220465-72BE-9243-878D-F00AA8D34810}" presName="thickLine" presStyleLbl="alignNode1" presStyleIdx="0" presStyleCnt="2"/>
      <dgm:spPr/>
    </dgm:pt>
    <dgm:pt modelId="{22451722-9E1D-F44C-B57A-4045EB243DE6}" type="pres">
      <dgm:prSet presAssocID="{81220465-72BE-9243-878D-F00AA8D34810}" presName="horz1" presStyleCnt="0"/>
      <dgm:spPr/>
    </dgm:pt>
    <dgm:pt modelId="{57DC50B6-398C-B448-BD4F-2AC5CDD0C0E6}" type="pres">
      <dgm:prSet presAssocID="{81220465-72BE-9243-878D-F00AA8D34810}" presName="tx1" presStyleLbl="revTx" presStyleIdx="0" presStyleCnt="2"/>
      <dgm:spPr/>
      <dgm:t>
        <a:bodyPr/>
        <a:lstStyle/>
        <a:p>
          <a:endParaRPr lang="it-IT"/>
        </a:p>
      </dgm:t>
    </dgm:pt>
    <dgm:pt modelId="{6E0FDC9D-CDC7-0544-8A37-8C0D89AD27BA}" type="pres">
      <dgm:prSet presAssocID="{81220465-72BE-9243-878D-F00AA8D34810}" presName="vert1" presStyleCnt="0"/>
      <dgm:spPr/>
    </dgm:pt>
    <dgm:pt modelId="{B64BC2F1-2431-A941-948A-8E002AB1B775}" type="pres">
      <dgm:prSet presAssocID="{D926F33A-CBBB-B24A-98AA-5EEB1F8DFC91}" presName="thickLine" presStyleLbl="alignNode1" presStyleIdx="1" presStyleCnt="2"/>
      <dgm:spPr/>
    </dgm:pt>
    <dgm:pt modelId="{8E062482-51EA-C04D-AFA3-E8388D4E164A}" type="pres">
      <dgm:prSet presAssocID="{D926F33A-CBBB-B24A-98AA-5EEB1F8DFC91}" presName="horz1" presStyleCnt="0"/>
      <dgm:spPr/>
    </dgm:pt>
    <dgm:pt modelId="{49B05FB4-8D80-0544-87A8-02C19C2C0DFE}" type="pres">
      <dgm:prSet presAssocID="{D926F33A-CBBB-B24A-98AA-5EEB1F8DFC91}" presName="tx1" presStyleLbl="revTx" presStyleIdx="1" presStyleCnt="2"/>
      <dgm:spPr/>
      <dgm:t>
        <a:bodyPr/>
        <a:lstStyle/>
        <a:p>
          <a:endParaRPr lang="it-IT"/>
        </a:p>
      </dgm:t>
    </dgm:pt>
    <dgm:pt modelId="{67EE609C-D74F-644F-AFDF-D4D5AB3B03A1}" type="pres">
      <dgm:prSet presAssocID="{D926F33A-CBBB-B24A-98AA-5EEB1F8DFC91}" presName="vert1" presStyleCnt="0"/>
      <dgm:spPr/>
    </dgm:pt>
  </dgm:ptLst>
  <dgm:cxnLst>
    <dgm:cxn modelId="{26F9FE5A-16F5-4042-84CA-725F22FEC424}" type="presOf" srcId="{7655F1F7-D030-F941-9D5E-58AB9AF04D89}" destId="{EA0D3EED-989E-6F4B-8771-07BD3CFF712F}" srcOrd="0" destOrd="0" presId="urn:microsoft.com/office/officeart/2008/layout/LinedList"/>
    <dgm:cxn modelId="{67C7B195-890A-2845-B28E-C3C9D1F53B8E}" srcId="{7655F1F7-D030-F941-9D5E-58AB9AF04D89}" destId="{D926F33A-CBBB-B24A-98AA-5EEB1F8DFC91}" srcOrd="1" destOrd="0" parTransId="{309EDEB2-0BB9-A04D-A400-3E209136F1CA}" sibTransId="{9F56F9FA-DB63-C74B-89D7-F6624AA89B3B}"/>
    <dgm:cxn modelId="{A81F9EB8-74A6-DC4D-8D27-C5A5064DC38D}" type="presOf" srcId="{81220465-72BE-9243-878D-F00AA8D34810}" destId="{57DC50B6-398C-B448-BD4F-2AC5CDD0C0E6}" srcOrd="0" destOrd="0" presId="urn:microsoft.com/office/officeart/2008/layout/LinedList"/>
    <dgm:cxn modelId="{2BF79704-8A16-8C4E-B2E4-4EBF48664DE6}" srcId="{7655F1F7-D030-F941-9D5E-58AB9AF04D89}" destId="{81220465-72BE-9243-878D-F00AA8D34810}" srcOrd="0" destOrd="0" parTransId="{430F987B-AC0F-7E4A-A987-99A1773D9830}" sibTransId="{87FCE19E-227E-E64E-AF20-690FE769EE0A}"/>
    <dgm:cxn modelId="{C1CA0975-BF2E-AA42-B53E-BD9587B6BA22}" type="presOf" srcId="{D926F33A-CBBB-B24A-98AA-5EEB1F8DFC91}" destId="{49B05FB4-8D80-0544-87A8-02C19C2C0DFE}" srcOrd="0" destOrd="0" presId="urn:microsoft.com/office/officeart/2008/layout/LinedList"/>
    <dgm:cxn modelId="{55586A8C-F9A9-A74A-93C3-D9153C78B260}" type="presParOf" srcId="{EA0D3EED-989E-6F4B-8771-07BD3CFF712F}" destId="{8535DD53-EC59-C141-9F39-02F232710F7E}" srcOrd="0" destOrd="0" presId="urn:microsoft.com/office/officeart/2008/layout/LinedList"/>
    <dgm:cxn modelId="{F47EE503-8F8C-434A-BA04-3CC8FACA1148}" type="presParOf" srcId="{EA0D3EED-989E-6F4B-8771-07BD3CFF712F}" destId="{22451722-9E1D-F44C-B57A-4045EB243DE6}" srcOrd="1" destOrd="0" presId="urn:microsoft.com/office/officeart/2008/layout/LinedList"/>
    <dgm:cxn modelId="{7D9CD01C-3BFF-6541-84A4-A2CE7BEA119C}" type="presParOf" srcId="{22451722-9E1D-F44C-B57A-4045EB243DE6}" destId="{57DC50B6-398C-B448-BD4F-2AC5CDD0C0E6}" srcOrd="0" destOrd="0" presId="urn:microsoft.com/office/officeart/2008/layout/LinedList"/>
    <dgm:cxn modelId="{06380E93-3E61-684B-92E9-CFCCF8C52129}" type="presParOf" srcId="{22451722-9E1D-F44C-B57A-4045EB243DE6}" destId="{6E0FDC9D-CDC7-0544-8A37-8C0D89AD27BA}" srcOrd="1" destOrd="0" presId="urn:microsoft.com/office/officeart/2008/layout/LinedList"/>
    <dgm:cxn modelId="{FBFC19DE-32F9-724F-A8AE-8C7FA2934A43}" type="presParOf" srcId="{EA0D3EED-989E-6F4B-8771-07BD3CFF712F}" destId="{B64BC2F1-2431-A941-948A-8E002AB1B775}" srcOrd="2" destOrd="0" presId="urn:microsoft.com/office/officeart/2008/layout/LinedList"/>
    <dgm:cxn modelId="{8CD56C32-91A7-D049-B412-7B3AEA1BFBD1}" type="presParOf" srcId="{EA0D3EED-989E-6F4B-8771-07BD3CFF712F}" destId="{8E062482-51EA-C04D-AFA3-E8388D4E164A}" srcOrd="3" destOrd="0" presId="urn:microsoft.com/office/officeart/2008/layout/LinedList"/>
    <dgm:cxn modelId="{F416D322-70CB-D847-8ED6-53046821A0D1}" type="presParOf" srcId="{8E062482-51EA-C04D-AFA3-E8388D4E164A}" destId="{49B05FB4-8D80-0544-87A8-02C19C2C0DFE}" srcOrd="0" destOrd="0" presId="urn:microsoft.com/office/officeart/2008/layout/LinedList"/>
    <dgm:cxn modelId="{2FA6838C-A5B8-B249-BAAC-BA4BEEC3EFFD}" type="presParOf" srcId="{8E062482-51EA-C04D-AFA3-E8388D4E164A}" destId="{67EE609C-D74F-644F-AFDF-D4D5AB3B03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3D2DC2-687B-FB47-8DC5-31D750C9C3CD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0DFDC7B-C6F4-2540-BD8A-FFDD02CB2D2E}">
      <dgm:prSet phldrT="[Testo]"/>
      <dgm:spPr/>
      <dgm:t>
        <a:bodyPr/>
        <a:lstStyle/>
        <a:p>
          <a:r>
            <a:rPr lang="it-IT" dirty="0" err="1" smtClean="0"/>
            <a:t>Values</a:t>
          </a:r>
          <a:endParaRPr lang="it-IT" dirty="0"/>
        </a:p>
      </dgm:t>
    </dgm:pt>
    <dgm:pt modelId="{4155C360-E478-6C43-B267-99BF50822D0D}" type="parTrans" cxnId="{DD5A86D3-ADE6-A441-8588-843E87A092FB}">
      <dgm:prSet/>
      <dgm:spPr/>
      <dgm:t>
        <a:bodyPr/>
        <a:lstStyle/>
        <a:p>
          <a:endParaRPr lang="it-IT"/>
        </a:p>
      </dgm:t>
    </dgm:pt>
    <dgm:pt modelId="{14A589CB-1DD7-274A-A32E-CDE43105AECD}" type="sibTrans" cxnId="{DD5A86D3-ADE6-A441-8588-843E87A092FB}">
      <dgm:prSet/>
      <dgm:spPr/>
      <dgm:t>
        <a:bodyPr/>
        <a:lstStyle/>
        <a:p>
          <a:endParaRPr lang="it-IT"/>
        </a:p>
      </dgm:t>
    </dgm:pt>
    <dgm:pt modelId="{E4FC1239-0CD6-A849-8A85-FCD70C0049EF}">
      <dgm:prSet phldrT="[Testo]" custT="1"/>
      <dgm:spPr/>
      <dgm:t>
        <a:bodyPr/>
        <a:lstStyle/>
        <a:p>
          <a:r>
            <a:rPr lang="it-IT" sz="1400" dirty="0" err="1" smtClean="0"/>
            <a:t>Freedom</a:t>
          </a:r>
          <a:r>
            <a:rPr lang="it-IT" sz="1400" dirty="0" smtClean="0"/>
            <a:t> of </a:t>
          </a:r>
          <a:r>
            <a:rPr lang="it-IT" sz="1400" dirty="0" err="1" smtClean="0"/>
            <a:t>thought</a:t>
          </a:r>
          <a:endParaRPr lang="it-IT" sz="1400" dirty="0"/>
        </a:p>
      </dgm:t>
    </dgm:pt>
    <dgm:pt modelId="{B4358E64-F6EB-0A48-AFEE-842DEC5EE353}" type="parTrans" cxnId="{EFA320CB-DE17-E143-AA20-E614284BFA9C}">
      <dgm:prSet/>
      <dgm:spPr/>
      <dgm:t>
        <a:bodyPr/>
        <a:lstStyle/>
        <a:p>
          <a:endParaRPr lang="it-IT"/>
        </a:p>
      </dgm:t>
    </dgm:pt>
    <dgm:pt modelId="{034B2184-EC9B-B44A-8681-92969500B098}" type="sibTrans" cxnId="{EFA320CB-DE17-E143-AA20-E614284BFA9C}">
      <dgm:prSet/>
      <dgm:spPr/>
      <dgm:t>
        <a:bodyPr/>
        <a:lstStyle/>
        <a:p>
          <a:endParaRPr lang="it-IT"/>
        </a:p>
      </dgm:t>
    </dgm:pt>
    <dgm:pt modelId="{F314C53B-7D8F-FD47-9090-828F0FA556D3}">
      <dgm:prSet phldrT="[Testo]" custT="1"/>
      <dgm:spPr/>
      <dgm:t>
        <a:bodyPr/>
        <a:lstStyle/>
        <a:p>
          <a:r>
            <a:rPr lang="it-IT" sz="1400" dirty="0" err="1" smtClean="0"/>
            <a:t>Freedom</a:t>
          </a:r>
          <a:r>
            <a:rPr lang="it-IT" sz="1400" dirty="0" smtClean="0"/>
            <a:t> of </a:t>
          </a:r>
          <a:r>
            <a:rPr lang="it-IT" sz="1400" dirty="0" err="1" smtClean="0"/>
            <a:t>religion</a:t>
          </a:r>
          <a:endParaRPr lang="it-IT" sz="1400" dirty="0"/>
        </a:p>
      </dgm:t>
    </dgm:pt>
    <dgm:pt modelId="{6928AEC3-1E2C-1C44-AB6E-D46FD822373E}" type="parTrans" cxnId="{60F9D85C-C2D1-3B4A-BF85-4192E0E2D50C}">
      <dgm:prSet/>
      <dgm:spPr/>
      <dgm:t>
        <a:bodyPr/>
        <a:lstStyle/>
        <a:p>
          <a:endParaRPr lang="it-IT"/>
        </a:p>
      </dgm:t>
    </dgm:pt>
    <dgm:pt modelId="{08E1079E-E0BC-3846-B0A8-0CF4AB4CB2EE}" type="sibTrans" cxnId="{60F9D85C-C2D1-3B4A-BF85-4192E0E2D50C}">
      <dgm:prSet/>
      <dgm:spPr/>
      <dgm:t>
        <a:bodyPr/>
        <a:lstStyle/>
        <a:p>
          <a:endParaRPr lang="it-IT"/>
        </a:p>
      </dgm:t>
    </dgm:pt>
    <dgm:pt modelId="{7AB178DC-9316-3F42-8BDB-6F5994C658E3}">
      <dgm:prSet phldrT="[Testo]" custT="1"/>
      <dgm:spPr/>
      <dgm:t>
        <a:bodyPr/>
        <a:lstStyle/>
        <a:p>
          <a:r>
            <a:rPr lang="it-IT" sz="1400" dirty="0" smtClean="0"/>
            <a:t>Right to work</a:t>
          </a:r>
          <a:endParaRPr lang="it-IT" sz="1400" dirty="0"/>
        </a:p>
      </dgm:t>
    </dgm:pt>
    <dgm:pt modelId="{E01A5176-AA49-594C-865A-A440D7419874}" type="parTrans" cxnId="{70DC33E3-2EA1-B846-961E-DCBCFD87C0BC}">
      <dgm:prSet/>
      <dgm:spPr/>
      <dgm:t>
        <a:bodyPr/>
        <a:lstStyle/>
        <a:p>
          <a:endParaRPr lang="it-IT"/>
        </a:p>
      </dgm:t>
    </dgm:pt>
    <dgm:pt modelId="{E8BA1DA5-BEBF-2C41-83DB-41F0F09E6A58}" type="sibTrans" cxnId="{70DC33E3-2EA1-B846-961E-DCBCFD87C0BC}">
      <dgm:prSet/>
      <dgm:spPr/>
      <dgm:t>
        <a:bodyPr/>
        <a:lstStyle/>
        <a:p>
          <a:endParaRPr lang="it-IT"/>
        </a:p>
      </dgm:t>
    </dgm:pt>
    <dgm:pt modelId="{E048C2A3-2B0E-E841-90A5-1D1D7071FEA8}">
      <dgm:prSet phldrT="[Testo]" custT="1"/>
      <dgm:spPr/>
      <dgm:t>
        <a:bodyPr/>
        <a:lstStyle/>
        <a:p>
          <a:r>
            <a:rPr lang="it-IT" sz="1400" dirty="0" smtClean="0"/>
            <a:t>Right to </a:t>
          </a:r>
          <a:r>
            <a:rPr lang="it-IT" sz="1400" dirty="0" err="1" smtClean="0"/>
            <a:t>education</a:t>
          </a:r>
          <a:endParaRPr lang="it-IT" sz="1400" dirty="0"/>
        </a:p>
      </dgm:t>
    </dgm:pt>
    <dgm:pt modelId="{4A7DD31F-7C0F-654D-9781-7749CCF718F0}" type="parTrans" cxnId="{A993B929-5083-2745-8220-66ED89A848C5}">
      <dgm:prSet/>
      <dgm:spPr/>
      <dgm:t>
        <a:bodyPr/>
        <a:lstStyle/>
        <a:p>
          <a:endParaRPr lang="it-IT"/>
        </a:p>
      </dgm:t>
    </dgm:pt>
    <dgm:pt modelId="{D7066C43-818E-0541-8A92-FC2C7BDC6EA6}" type="sibTrans" cxnId="{A993B929-5083-2745-8220-66ED89A848C5}">
      <dgm:prSet/>
      <dgm:spPr/>
      <dgm:t>
        <a:bodyPr/>
        <a:lstStyle/>
        <a:p>
          <a:endParaRPr lang="it-IT"/>
        </a:p>
      </dgm:t>
    </dgm:pt>
    <dgm:pt modelId="{520D5FE8-DDCE-4549-990B-822A60C7EED2}">
      <dgm:prSet phldrT="[Testo]" custT="1"/>
      <dgm:spPr/>
      <dgm:t>
        <a:bodyPr/>
        <a:lstStyle/>
        <a:p>
          <a:r>
            <a:rPr lang="it-IT" sz="1400" dirty="0" err="1" smtClean="0"/>
            <a:t>Respect</a:t>
          </a:r>
          <a:endParaRPr lang="it-IT" sz="1400" dirty="0"/>
        </a:p>
      </dgm:t>
    </dgm:pt>
    <dgm:pt modelId="{9DB67FAD-589E-FD46-B782-4F4E9BC981D8}" type="parTrans" cxnId="{0D4BE99C-783B-9E45-B5ED-A9B1382F793F}">
      <dgm:prSet/>
      <dgm:spPr/>
      <dgm:t>
        <a:bodyPr/>
        <a:lstStyle/>
        <a:p>
          <a:endParaRPr lang="it-IT"/>
        </a:p>
      </dgm:t>
    </dgm:pt>
    <dgm:pt modelId="{9BEE3F6C-B3BE-4847-83E1-91CC6E27C603}" type="sibTrans" cxnId="{0D4BE99C-783B-9E45-B5ED-A9B1382F793F}">
      <dgm:prSet/>
      <dgm:spPr/>
      <dgm:t>
        <a:bodyPr/>
        <a:lstStyle/>
        <a:p>
          <a:endParaRPr lang="it-IT"/>
        </a:p>
      </dgm:t>
    </dgm:pt>
    <dgm:pt modelId="{6E3D89DA-A296-7948-B1BE-627868AF6A9C}">
      <dgm:prSet phldrT="[Testo]" custT="1"/>
      <dgm:spPr/>
      <dgm:t>
        <a:bodyPr/>
        <a:lstStyle/>
        <a:p>
          <a:r>
            <a:rPr lang="it-IT" sz="1400" dirty="0" smtClean="0"/>
            <a:t>Right for </a:t>
          </a:r>
          <a:r>
            <a:rPr lang="it-IT" sz="1400" dirty="0" err="1" smtClean="0"/>
            <a:t>immigrants</a:t>
          </a:r>
          <a:endParaRPr lang="it-IT" sz="1400" dirty="0"/>
        </a:p>
      </dgm:t>
    </dgm:pt>
    <dgm:pt modelId="{462DA831-1606-444A-8D16-A78DC6835C8D}" type="parTrans" cxnId="{5A74447A-A632-B44F-A02F-E65D9BD05812}">
      <dgm:prSet/>
      <dgm:spPr/>
      <dgm:t>
        <a:bodyPr/>
        <a:lstStyle/>
        <a:p>
          <a:endParaRPr lang="it-IT"/>
        </a:p>
      </dgm:t>
    </dgm:pt>
    <dgm:pt modelId="{7A333882-F143-D042-9BCE-0019921EB405}" type="sibTrans" cxnId="{5A74447A-A632-B44F-A02F-E65D9BD05812}">
      <dgm:prSet/>
      <dgm:spPr/>
      <dgm:t>
        <a:bodyPr/>
        <a:lstStyle/>
        <a:p>
          <a:endParaRPr lang="it-IT"/>
        </a:p>
      </dgm:t>
    </dgm:pt>
    <dgm:pt modelId="{4E7F4095-3C0F-6A47-B361-BCE288EC5356}">
      <dgm:prSet phldrT="[Testo]" custT="1"/>
      <dgm:spPr/>
      <dgm:t>
        <a:bodyPr/>
        <a:lstStyle/>
        <a:p>
          <a:r>
            <a:rPr lang="it-IT" sz="1400" dirty="0" smtClean="0"/>
            <a:t>Right to </a:t>
          </a:r>
          <a:r>
            <a:rPr lang="it-IT" sz="1400" dirty="0" err="1" smtClean="0"/>
            <a:t>health</a:t>
          </a:r>
          <a:endParaRPr lang="it-IT" sz="1400" dirty="0"/>
        </a:p>
      </dgm:t>
    </dgm:pt>
    <dgm:pt modelId="{40930796-D0D2-6A4C-A64C-CE226F50B46D}" type="parTrans" cxnId="{FA567B43-30DB-F346-A64A-5A791EC856CF}">
      <dgm:prSet/>
      <dgm:spPr/>
      <dgm:t>
        <a:bodyPr/>
        <a:lstStyle/>
        <a:p>
          <a:endParaRPr lang="it-IT"/>
        </a:p>
      </dgm:t>
    </dgm:pt>
    <dgm:pt modelId="{2A768FAB-7D39-2044-B1F8-854879F67A3F}" type="sibTrans" cxnId="{FA567B43-30DB-F346-A64A-5A791EC856CF}">
      <dgm:prSet/>
      <dgm:spPr/>
      <dgm:t>
        <a:bodyPr/>
        <a:lstStyle/>
        <a:p>
          <a:endParaRPr lang="it-IT"/>
        </a:p>
      </dgm:t>
    </dgm:pt>
    <dgm:pt modelId="{037FBDA3-033E-7948-86FE-5A482ADA4182}">
      <dgm:prSet phldrT="[Testo]" custT="1"/>
      <dgm:spPr/>
      <dgm:t>
        <a:bodyPr/>
        <a:lstStyle/>
        <a:p>
          <a:r>
            <a:rPr lang="it-IT" sz="1400" dirty="0" err="1" smtClean="0"/>
            <a:t>Equality</a:t>
          </a:r>
          <a:endParaRPr lang="it-IT" sz="1400" dirty="0"/>
        </a:p>
      </dgm:t>
    </dgm:pt>
    <dgm:pt modelId="{AD3E3693-175F-5240-A8BD-0E55C717893D}" type="parTrans" cxnId="{91F5555E-138B-244D-82A6-B501CF8A2C67}">
      <dgm:prSet/>
      <dgm:spPr/>
      <dgm:t>
        <a:bodyPr/>
        <a:lstStyle/>
        <a:p>
          <a:endParaRPr lang="it-IT"/>
        </a:p>
      </dgm:t>
    </dgm:pt>
    <dgm:pt modelId="{409B1667-7D6C-164E-8A31-4209DBD5FCAE}" type="sibTrans" cxnId="{91F5555E-138B-244D-82A6-B501CF8A2C67}">
      <dgm:prSet/>
      <dgm:spPr/>
      <dgm:t>
        <a:bodyPr/>
        <a:lstStyle/>
        <a:p>
          <a:endParaRPr lang="it-IT"/>
        </a:p>
      </dgm:t>
    </dgm:pt>
    <dgm:pt modelId="{2882402D-CD22-AB42-A0B9-6231797BCE17}" type="pres">
      <dgm:prSet presAssocID="{FA3D2DC2-687B-FB47-8DC5-31D750C9C3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4DAB6FA-17B1-CC45-A822-4840DB476459}" type="pres">
      <dgm:prSet presAssocID="{A0DFDC7B-C6F4-2540-BD8A-FFDD02CB2D2E}" presName="centerShape" presStyleLbl="node0" presStyleIdx="0" presStyleCnt="1" custLinFactNeighborX="1943" custLinFactNeighborY="973"/>
      <dgm:spPr/>
      <dgm:t>
        <a:bodyPr/>
        <a:lstStyle/>
        <a:p>
          <a:endParaRPr lang="it-IT"/>
        </a:p>
      </dgm:t>
    </dgm:pt>
    <dgm:pt modelId="{1072E0C8-457F-3D4D-8115-08D622A56866}" type="pres">
      <dgm:prSet presAssocID="{E4FC1239-0CD6-A849-8A85-FCD70C0049EF}" presName="node" presStyleLbl="node1" presStyleIdx="0" presStyleCnt="8" custScaleX="184276" custScaleY="97055" custRadScaleRad="100685" custRadScaleInc="264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54423E-5C51-9E4A-BB87-F598984621D8}" type="pres">
      <dgm:prSet presAssocID="{E4FC1239-0CD6-A849-8A85-FCD70C0049EF}" presName="dummy" presStyleCnt="0"/>
      <dgm:spPr/>
    </dgm:pt>
    <dgm:pt modelId="{48067755-A83D-A046-999E-E255ECAE60F6}" type="pres">
      <dgm:prSet presAssocID="{034B2184-EC9B-B44A-8681-92969500B098}" presName="sibTrans" presStyleLbl="sibTrans2D1" presStyleIdx="0" presStyleCnt="8"/>
      <dgm:spPr/>
      <dgm:t>
        <a:bodyPr/>
        <a:lstStyle/>
        <a:p>
          <a:endParaRPr lang="it-IT"/>
        </a:p>
      </dgm:t>
    </dgm:pt>
    <dgm:pt modelId="{DFC1D974-E310-6546-8F0B-17461C3BEC19}" type="pres">
      <dgm:prSet presAssocID="{F314C53B-7D8F-FD47-9090-828F0FA556D3}" presName="node" presStyleLbl="node1" presStyleIdx="1" presStyleCnt="8" custScaleX="159124" custScaleY="104854" custRadScaleRad="101118" custRadScaleInc="346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F73D53-B0FA-8849-8B38-A607D9A3AE29}" type="pres">
      <dgm:prSet presAssocID="{F314C53B-7D8F-FD47-9090-828F0FA556D3}" presName="dummy" presStyleCnt="0"/>
      <dgm:spPr/>
    </dgm:pt>
    <dgm:pt modelId="{0AB1D781-B25E-CC4C-B153-C58F686C561B}" type="pres">
      <dgm:prSet presAssocID="{08E1079E-E0BC-3846-B0A8-0CF4AB4CB2EE}" presName="sibTrans" presStyleLbl="sibTrans2D1" presStyleIdx="1" presStyleCnt="8"/>
      <dgm:spPr/>
      <dgm:t>
        <a:bodyPr/>
        <a:lstStyle/>
        <a:p>
          <a:endParaRPr lang="it-IT"/>
        </a:p>
      </dgm:t>
    </dgm:pt>
    <dgm:pt modelId="{C8FBC763-25CF-2C40-A2E2-178B79E11896}" type="pres">
      <dgm:prSet presAssocID="{7AB178DC-9316-3F42-8BDB-6F5994C658E3}" presName="node" presStyleLbl="node1" presStyleIdx="2" presStyleCnt="8" custScaleX="139011" custScaleY="977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2FA7FD-6CFF-DA42-BFCF-9C556EE21264}" type="pres">
      <dgm:prSet presAssocID="{7AB178DC-9316-3F42-8BDB-6F5994C658E3}" presName="dummy" presStyleCnt="0"/>
      <dgm:spPr/>
    </dgm:pt>
    <dgm:pt modelId="{66AC3420-15BD-1142-9E5A-80D2831C75DD}" type="pres">
      <dgm:prSet presAssocID="{E8BA1DA5-BEBF-2C41-83DB-41F0F09E6A58}" presName="sibTrans" presStyleLbl="sibTrans2D1" presStyleIdx="2" presStyleCnt="8"/>
      <dgm:spPr/>
      <dgm:t>
        <a:bodyPr/>
        <a:lstStyle/>
        <a:p>
          <a:endParaRPr lang="it-IT"/>
        </a:p>
      </dgm:t>
    </dgm:pt>
    <dgm:pt modelId="{558B2F1F-12A1-E444-B968-69775B75B699}" type="pres">
      <dgm:prSet presAssocID="{E048C2A3-2B0E-E841-90A5-1D1D7071FEA8}" presName="node" presStyleLbl="node1" presStyleIdx="3" presStyleCnt="8" custScaleX="201123" custScaleY="108354" custRadScaleRad="110115" custRadScaleInc="-565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777610-6FB4-3C42-ABF3-75E5AED1DAE5}" type="pres">
      <dgm:prSet presAssocID="{E048C2A3-2B0E-E841-90A5-1D1D7071FEA8}" presName="dummy" presStyleCnt="0"/>
      <dgm:spPr/>
    </dgm:pt>
    <dgm:pt modelId="{0DB3F0AE-84F6-5B4E-953D-ABF3654F4AC3}" type="pres">
      <dgm:prSet presAssocID="{D7066C43-818E-0541-8A92-FC2C7BDC6EA6}" presName="sibTrans" presStyleLbl="sibTrans2D1" presStyleIdx="3" presStyleCnt="8"/>
      <dgm:spPr/>
      <dgm:t>
        <a:bodyPr/>
        <a:lstStyle/>
        <a:p>
          <a:endParaRPr lang="it-IT"/>
        </a:p>
      </dgm:t>
    </dgm:pt>
    <dgm:pt modelId="{C5D67253-2278-554B-94CF-20CE752E0BA4}" type="pres">
      <dgm:prSet presAssocID="{6E3D89DA-A296-7948-B1BE-627868AF6A9C}" presName="node" presStyleLbl="node1" presStyleIdx="4" presStyleCnt="8" custScaleX="220372" custScaleY="1020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9B1564-FC72-8949-A68D-ECE29D8E66D2}" type="pres">
      <dgm:prSet presAssocID="{6E3D89DA-A296-7948-B1BE-627868AF6A9C}" presName="dummy" presStyleCnt="0"/>
      <dgm:spPr/>
    </dgm:pt>
    <dgm:pt modelId="{85BA3809-C329-6447-828B-29FB5B8790E3}" type="pres">
      <dgm:prSet presAssocID="{7A333882-F143-D042-9BCE-0019921EB405}" presName="sibTrans" presStyleLbl="sibTrans2D1" presStyleIdx="4" presStyleCnt="8"/>
      <dgm:spPr/>
      <dgm:t>
        <a:bodyPr/>
        <a:lstStyle/>
        <a:p>
          <a:endParaRPr lang="it-IT"/>
        </a:p>
      </dgm:t>
    </dgm:pt>
    <dgm:pt modelId="{722995B5-6149-9648-A8F7-71BD5DF73D35}" type="pres">
      <dgm:prSet presAssocID="{4E7F4095-3C0F-6A47-B361-BCE288EC5356}" presName="node" presStyleLbl="node1" presStyleIdx="5" presStyleCnt="8" custScaleX="135386" custScaleY="122793" custRadScaleRad="96507" custRadScaleInc="435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A0A5DB-9184-D54D-8266-8EEC6C058F65}" type="pres">
      <dgm:prSet presAssocID="{4E7F4095-3C0F-6A47-B361-BCE288EC5356}" presName="dummy" presStyleCnt="0"/>
      <dgm:spPr/>
    </dgm:pt>
    <dgm:pt modelId="{21E0E097-428D-D849-86A7-8872790FC1CC}" type="pres">
      <dgm:prSet presAssocID="{2A768FAB-7D39-2044-B1F8-854879F67A3F}" presName="sibTrans" presStyleLbl="sibTrans2D1" presStyleIdx="5" presStyleCnt="8"/>
      <dgm:spPr/>
      <dgm:t>
        <a:bodyPr/>
        <a:lstStyle/>
        <a:p>
          <a:endParaRPr lang="it-IT"/>
        </a:p>
      </dgm:t>
    </dgm:pt>
    <dgm:pt modelId="{AF37BEAF-62AC-2F42-AB99-911933CC72A8}" type="pres">
      <dgm:prSet presAssocID="{520D5FE8-DDCE-4549-990B-822A60C7EED2}" presName="node" presStyleLbl="node1" presStyleIdx="6" presStyleCnt="8" custScaleX="158954" custScaleY="98168" custRadScaleRad="101200" custRadScaleInc="256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35F930-A9A1-EA46-AA38-C16506DB39B2}" type="pres">
      <dgm:prSet presAssocID="{520D5FE8-DDCE-4549-990B-822A60C7EED2}" presName="dummy" presStyleCnt="0"/>
      <dgm:spPr/>
    </dgm:pt>
    <dgm:pt modelId="{CFF4CCFA-C3CD-5648-B30F-41C3B7FC85F9}" type="pres">
      <dgm:prSet presAssocID="{9BEE3F6C-B3BE-4847-83E1-91CC6E27C603}" presName="sibTrans" presStyleLbl="sibTrans2D1" presStyleIdx="6" presStyleCnt="8"/>
      <dgm:spPr/>
      <dgm:t>
        <a:bodyPr/>
        <a:lstStyle/>
        <a:p>
          <a:endParaRPr lang="it-IT"/>
        </a:p>
      </dgm:t>
    </dgm:pt>
    <dgm:pt modelId="{20CD0561-2230-E741-928E-DDCD7CCD224F}" type="pres">
      <dgm:prSet presAssocID="{037FBDA3-033E-7948-86FE-5A482ADA4182}" presName="node" presStyleLbl="node1" presStyleIdx="7" presStyleCnt="8" custScaleX="173110" custScaleY="953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028E72-28F7-4443-BD14-844263A7ED13}" type="pres">
      <dgm:prSet presAssocID="{037FBDA3-033E-7948-86FE-5A482ADA4182}" presName="dummy" presStyleCnt="0"/>
      <dgm:spPr/>
    </dgm:pt>
    <dgm:pt modelId="{842603D6-2B5E-9B40-98B9-1CCC6904F425}" type="pres">
      <dgm:prSet presAssocID="{409B1667-7D6C-164E-8A31-4209DBD5FCAE}" presName="sibTrans" presStyleLbl="sibTrans2D1" presStyleIdx="7" presStyleCnt="8"/>
      <dgm:spPr/>
      <dgm:t>
        <a:bodyPr/>
        <a:lstStyle/>
        <a:p>
          <a:endParaRPr lang="it-IT"/>
        </a:p>
      </dgm:t>
    </dgm:pt>
  </dgm:ptLst>
  <dgm:cxnLst>
    <dgm:cxn modelId="{A4ED4320-0B2B-884A-B39A-33E61F8FB6AB}" type="presOf" srcId="{E048C2A3-2B0E-E841-90A5-1D1D7071FEA8}" destId="{558B2F1F-12A1-E444-B968-69775B75B699}" srcOrd="0" destOrd="0" presId="urn:microsoft.com/office/officeart/2005/8/layout/radial6"/>
    <dgm:cxn modelId="{60F9D85C-C2D1-3B4A-BF85-4192E0E2D50C}" srcId="{A0DFDC7B-C6F4-2540-BD8A-FFDD02CB2D2E}" destId="{F314C53B-7D8F-FD47-9090-828F0FA556D3}" srcOrd="1" destOrd="0" parTransId="{6928AEC3-1E2C-1C44-AB6E-D46FD822373E}" sibTransId="{08E1079E-E0BC-3846-B0A8-0CF4AB4CB2EE}"/>
    <dgm:cxn modelId="{768B5E3E-90FE-1D43-9E39-85691FC7F8F4}" type="presOf" srcId="{037FBDA3-033E-7948-86FE-5A482ADA4182}" destId="{20CD0561-2230-E741-928E-DDCD7CCD224F}" srcOrd="0" destOrd="0" presId="urn:microsoft.com/office/officeart/2005/8/layout/radial6"/>
    <dgm:cxn modelId="{0D4BE99C-783B-9E45-B5ED-A9B1382F793F}" srcId="{A0DFDC7B-C6F4-2540-BD8A-FFDD02CB2D2E}" destId="{520D5FE8-DDCE-4549-990B-822A60C7EED2}" srcOrd="6" destOrd="0" parTransId="{9DB67FAD-589E-FD46-B782-4F4E9BC981D8}" sibTransId="{9BEE3F6C-B3BE-4847-83E1-91CC6E27C603}"/>
    <dgm:cxn modelId="{33FE8D67-6DC7-0841-96E0-5F80496650B4}" type="presOf" srcId="{6E3D89DA-A296-7948-B1BE-627868AF6A9C}" destId="{C5D67253-2278-554B-94CF-20CE752E0BA4}" srcOrd="0" destOrd="0" presId="urn:microsoft.com/office/officeart/2005/8/layout/radial6"/>
    <dgm:cxn modelId="{1145FDE5-EA9C-E544-B4ED-EE31623FD104}" type="presOf" srcId="{4E7F4095-3C0F-6A47-B361-BCE288EC5356}" destId="{722995B5-6149-9648-A8F7-71BD5DF73D35}" srcOrd="0" destOrd="0" presId="urn:microsoft.com/office/officeart/2005/8/layout/radial6"/>
    <dgm:cxn modelId="{FA567B43-30DB-F346-A64A-5A791EC856CF}" srcId="{A0DFDC7B-C6F4-2540-BD8A-FFDD02CB2D2E}" destId="{4E7F4095-3C0F-6A47-B361-BCE288EC5356}" srcOrd="5" destOrd="0" parTransId="{40930796-D0D2-6A4C-A64C-CE226F50B46D}" sibTransId="{2A768FAB-7D39-2044-B1F8-854879F67A3F}"/>
    <dgm:cxn modelId="{5A74447A-A632-B44F-A02F-E65D9BD05812}" srcId="{A0DFDC7B-C6F4-2540-BD8A-FFDD02CB2D2E}" destId="{6E3D89DA-A296-7948-B1BE-627868AF6A9C}" srcOrd="4" destOrd="0" parTransId="{462DA831-1606-444A-8D16-A78DC6835C8D}" sibTransId="{7A333882-F143-D042-9BCE-0019921EB405}"/>
    <dgm:cxn modelId="{AA6FE051-89B9-6441-8A66-D0EEF8E848B8}" type="presOf" srcId="{F314C53B-7D8F-FD47-9090-828F0FA556D3}" destId="{DFC1D974-E310-6546-8F0B-17461C3BEC19}" srcOrd="0" destOrd="0" presId="urn:microsoft.com/office/officeart/2005/8/layout/radial6"/>
    <dgm:cxn modelId="{353D59B8-23F2-4941-9C38-E89AB52A8780}" type="presOf" srcId="{D7066C43-818E-0541-8A92-FC2C7BDC6EA6}" destId="{0DB3F0AE-84F6-5B4E-953D-ABF3654F4AC3}" srcOrd="0" destOrd="0" presId="urn:microsoft.com/office/officeart/2005/8/layout/radial6"/>
    <dgm:cxn modelId="{EFA320CB-DE17-E143-AA20-E614284BFA9C}" srcId="{A0DFDC7B-C6F4-2540-BD8A-FFDD02CB2D2E}" destId="{E4FC1239-0CD6-A849-8A85-FCD70C0049EF}" srcOrd="0" destOrd="0" parTransId="{B4358E64-F6EB-0A48-AFEE-842DEC5EE353}" sibTransId="{034B2184-EC9B-B44A-8681-92969500B098}"/>
    <dgm:cxn modelId="{B12B9724-B961-3A44-BC69-9C25767BF6A3}" type="presOf" srcId="{08E1079E-E0BC-3846-B0A8-0CF4AB4CB2EE}" destId="{0AB1D781-B25E-CC4C-B153-C58F686C561B}" srcOrd="0" destOrd="0" presId="urn:microsoft.com/office/officeart/2005/8/layout/radial6"/>
    <dgm:cxn modelId="{93323551-DB80-F046-A4D6-5DEFF358A8C2}" type="presOf" srcId="{7AB178DC-9316-3F42-8BDB-6F5994C658E3}" destId="{C8FBC763-25CF-2C40-A2E2-178B79E11896}" srcOrd="0" destOrd="0" presId="urn:microsoft.com/office/officeart/2005/8/layout/radial6"/>
    <dgm:cxn modelId="{E0BA81F8-49B5-3F43-AF38-93BADEFDCBC4}" type="presOf" srcId="{7A333882-F143-D042-9BCE-0019921EB405}" destId="{85BA3809-C329-6447-828B-29FB5B8790E3}" srcOrd="0" destOrd="0" presId="urn:microsoft.com/office/officeart/2005/8/layout/radial6"/>
    <dgm:cxn modelId="{DD5A86D3-ADE6-A441-8588-843E87A092FB}" srcId="{FA3D2DC2-687B-FB47-8DC5-31D750C9C3CD}" destId="{A0DFDC7B-C6F4-2540-BD8A-FFDD02CB2D2E}" srcOrd="0" destOrd="0" parTransId="{4155C360-E478-6C43-B267-99BF50822D0D}" sibTransId="{14A589CB-1DD7-274A-A32E-CDE43105AECD}"/>
    <dgm:cxn modelId="{D6A1FF1E-F22C-8741-BD63-F7C7EBF54699}" type="presOf" srcId="{A0DFDC7B-C6F4-2540-BD8A-FFDD02CB2D2E}" destId="{74DAB6FA-17B1-CC45-A822-4840DB476459}" srcOrd="0" destOrd="0" presId="urn:microsoft.com/office/officeart/2005/8/layout/radial6"/>
    <dgm:cxn modelId="{2EB88645-0DEE-0F4A-80B2-567D21B57E5C}" type="presOf" srcId="{409B1667-7D6C-164E-8A31-4209DBD5FCAE}" destId="{842603D6-2B5E-9B40-98B9-1CCC6904F425}" srcOrd="0" destOrd="0" presId="urn:microsoft.com/office/officeart/2005/8/layout/radial6"/>
    <dgm:cxn modelId="{67FF7BDC-65C6-3249-8E9C-0C69D66B9C09}" type="presOf" srcId="{E8BA1DA5-BEBF-2C41-83DB-41F0F09E6A58}" destId="{66AC3420-15BD-1142-9E5A-80D2831C75DD}" srcOrd="0" destOrd="0" presId="urn:microsoft.com/office/officeart/2005/8/layout/radial6"/>
    <dgm:cxn modelId="{C38B546E-FFD7-E146-82B3-4D00E4C120F0}" type="presOf" srcId="{9BEE3F6C-B3BE-4847-83E1-91CC6E27C603}" destId="{CFF4CCFA-C3CD-5648-B30F-41C3B7FC85F9}" srcOrd="0" destOrd="0" presId="urn:microsoft.com/office/officeart/2005/8/layout/radial6"/>
    <dgm:cxn modelId="{91F5555E-138B-244D-82A6-B501CF8A2C67}" srcId="{A0DFDC7B-C6F4-2540-BD8A-FFDD02CB2D2E}" destId="{037FBDA3-033E-7948-86FE-5A482ADA4182}" srcOrd="7" destOrd="0" parTransId="{AD3E3693-175F-5240-A8BD-0E55C717893D}" sibTransId="{409B1667-7D6C-164E-8A31-4209DBD5FCAE}"/>
    <dgm:cxn modelId="{FCEE9E8E-BD32-3745-B1F1-78F02E6E17EA}" type="presOf" srcId="{FA3D2DC2-687B-FB47-8DC5-31D750C9C3CD}" destId="{2882402D-CD22-AB42-A0B9-6231797BCE17}" srcOrd="0" destOrd="0" presId="urn:microsoft.com/office/officeart/2005/8/layout/radial6"/>
    <dgm:cxn modelId="{F7AD4E60-38B7-6B41-8F5D-4D28676B7CA1}" type="presOf" srcId="{520D5FE8-DDCE-4549-990B-822A60C7EED2}" destId="{AF37BEAF-62AC-2F42-AB99-911933CC72A8}" srcOrd="0" destOrd="0" presId="urn:microsoft.com/office/officeart/2005/8/layout/radial6"/>
    <dgm:cxn modelId="{74192903-F15C-1F48-B1A8-213AF271FC30}" type="presOf" srcId="{2A768FAB-7D39-2044-B1F8-854879F67A3F}" destId="{21E0E097-428D-D849-86A7-8872790FC1CC}" srcOrd="0" destOrd="0" presId="urn:microsoft.com/office/officeart/2005/8/layout/radial6"/>
    <dgm:cxn modelId="{806694E8-9671-1D42-A292-F447F70177C3}" type="presOf" srcId="{034B2184-EC9B-B44A-8681-92969500B098}" destId="{48067755-A83D-A046-999E-E255ECAE60F6}" srcOrd="0" destOrd="0" presId="urn:microsoft.com/office/officeart/2005/8/layout/radial6"/>
    <dgm:cxn modelId="{70DC33E3-2EA1-B846-961E-DCBCFD87C0BC}" srcId="{A0DFDC7B-C6F4-2540-BD8A-FFDD02CB2D2E}" destId="{7AB178DC-9316-3F42-8BDB-6F5994C658E3}" srcOrd="2" destOrd="0" parTransId="{E01A5176-AA49-594C-865A-A440D7419874}" sibTransId="{E8BA1DA5-BEBF-2C41-83DB-41F0F09E6A58}"/>
    <dgm:cxn modelId="{A993B929-5083-2745-8220-66ED89A848C5}" srcId="{A0DFDC7B-C6F4-2540-BD8A-FFDD02CB2D2E}" destId="{E048C2A3-2B0E-E841-90A5-1D1D7071FEA8}" srcOrd="3" destOrd="0" parTransId="{4A7DD31F-7C0F-654D-9781-7749CCF718F0}" sibTransId="{D7066C43-818E-0541-8A92-FC2C7BDC6EA6}"/>
    <dgm:cxn modelId="{4EBB2E69-5CEA-664C-BE9C-4D69008D1E07}" type="presOf" srcId="{E4FC1239-0CD6-A849-8A85-FCD70C0049EF}" destId="{1072E0C8-457F-3D4D-8115-08D622A56866}" srcOrd="0" destOrd="0" presId="urn:microsoft.com/office/officeart/2005/8/layout/radial6"/>
    <dgm:cxn modelId="{9C355501-22E3-E54F-BF42-33FC7D1D3951}" type="presParOf" srcId="{2882402D-CD22-AB42-A0B9-6231797BCE17}" destId="{74DAB6FA-17B1-CC45-A822-4840DB476459}" srcOrd="0" destOrd="0" presId="urn:microsoft.com/office/officeart/2005/8/layout/radial6"/>
    <dgm:cxn modelId="{1AB27B9B-84C5-C343-A34D-B70DCB97590D}" type="presParOf" srcId="{2882402D-CD22-AB42-A0B9-6231797BCE17}" destId="{1072E0C8-457F-3D4D-8115-08D622A56866}" srcOrd="1" destOrd="0" presId="urn:microsoft.com/office/officeart/2005/8/layout/radial6"/>
    <dgm:cxn modelId="{7DD4056D-3815-D343-AAC6-0F625BE0FD15}" type="presParOf" srcId="{2882402D-CD22-AB42-A0B9-6231797BCE17}" destId="{6B54423E-5C51-9E4A-BB87-F598984621D8}" srcOrd="2" destOrd="0" presId="urn:microsoft.com/office/officeart/2005/8/layout/radial6"/>
    <dgm:cxn modelId="{BDD05737-FEB0-9F44-B8E6-3179B92F1F56}" type="presParOf" srcId="{2882402D-CD22-AB42-A0B9-6231797BCE17}" destId="{48067755-A83D-A046-999E-E255ECAE60F6}" srcOrd="3" destOrd="0" presId="urn:microsoft.com/office/officeart/2005/8/layout/radial6"/>
    <dgm:cxn modelId="{BC2EFB5D-C860-F046-8C86-7030DAE5A0B7}" type="presParOf" srcId="{2882402D-CD22-AB42-A0B9-6231797BCE17}" destId="{DFC1D974-E310-6546-8F0B-17461C3BEC19}" srcOrd="4" destOrd="0" presId="urn:microsoft.com/office/officeart/2005/8/layout/radial6"/>
    <dgm:cxn modelId="{513353BC-9BCB-E54D-B937-CD55F2697CAA}" type="presParOf" srcId="{2882402D-CD22-AB42-A0B9-6231797BCE17}" destId="{2BF73D53-B0FA-8849-8B38-A607D9A3AE29}" srcOrd="5" destOrd="0" presId="urn:microsoft.com/office/officeart/2005/8/layout/radial6"/>
    <dgm:cxn modelId="{3F8ED80C-2891-2F40-9844-86A658DA6AF7}" type="presParOf" srcId="{2882402D-CD22-AB42-A0B9-6231797BCE17}" destId="{0AB1D781-B25E-CC4C-B153-C58F686C561B}" srcOrd="6" destOrd="0" presId="urn:microsoft.com/office/officeart/2005/8/layout/radial6"/>
    <dgm:cxn modelId="{F27CC232-A7A7-5A42-829F-ED60DDB5E219}" type="presParOf" srcId="{2882402D-CD22-AB42-A0B9-6231797BCE17}" destId="{C8FBC763-25CF-2C40-A2E2-178B79E11896}" srcOrd="7" destOrd="0" presId="urn:microsoft.com/office/officeart/2005/8/layout/radial6"/>
    <dgm:cxn modelId="{10112426-F37A-D64F-926E-79592F49452F}" type="presParOf" srcId="{2882402D-CD22-AB42-A0B9-6231797BCE17}" destId="{DA2FA7FD-6CFF-DA42-BFCF-9C556EE21264}" srcOrd="8" destOrd="0" presId="urn:microsoft.com/office/officeart/2005/8/layout/radial6"/>
    <dgm:cxn modelId="{EC26E5EF-E717-704F-B32B-04D80AEB9452}" type="presParOf" srcId="{2882402D-CD22-AB42-A0B9-6231797BCE17}" destId="{66AC3420-15BD-1142-9E5A-80D2831C75DD}" srcOrd="9" destOrd="0" presId="urn:microsoft.com/office/officeart/2005/8/layout/radial6"/>
    <dgm:cxn modelId="{2DA79764-C0E6-2344-9E94-0240C67195CA}" type="presParOf" srcId="{2882402D-CD22-AB42-A0B9-6231797BCE17}" destId="{558B2F1F-12A1-E444-B968-69775B75B699}" srcOrd="10" destOrd="0" presId="urn:microsoft.com/office/officeart/2005/8/layout/radial6"/>
    <dgm:cxn modelId="{0C403950-9E36-2D45-A881-7E4A8C15FBD1}" type="presParOf" srcId="{2882402D-CD22-AB42-A0B9-6231797BCE17}" destId="{D2777610-6FB4-3C42-ABF3-75E5AED1DAE5}" srcOrd="11" destOrd="0" presId="urn:microsoft.com/office/officeart/2005/8/layout/radial6"/>
    <dgm:cxn modelId="{A7A52DED-DBD7-0A46-9F20-9F64E00DB1D2}" type="presParOf" srcId="{2882402D-CD22-AB42-A0B9-6231797BCE17}" destId="{0DB3F0AE-84F6-5B4E-953D-ABF3654F4AC3}" srcOrd="12" destOrd="0" presId="urn:microsoft.com/office/officeart/2005/8/layout/radial6"/>
    <dgm:cxn modelId="{60242C56-5411-8941-9FFB-9AC03169532D}" type="presParOf" srcId="{2882402D-CD22-AB42-A0B9-6231797BCE17}" destId="{C5D67253-2278-554B-94CF-20CE752E0BA4}" srcOrd="13" destOrd="0" presId="urn:microsoft.com/office/officeart/2005/8/layout/radial6"/>
    <dgm:cxn modelId="{A4C947A7-4EB1-2342-801B-33B6473BAD46}" type="presParOf" srcId="{2882402D-CD22-AB42-A0B9-6231797BCE17}" destId="{449B1564-FC72-8949-A68D-ECE29D8E66D2}" srcOrd="14" destOrd="0" presId="urn:microsoft.com/office/officeart/2005/8/layout/radial6"/>
    <dgm:cxn modelId="{8560E0A7-2749-BF47-826F-479EE8FC2394}" type="presParOf" srcId="{2882402D-CD22-AB42-A0B9-6231797BCE17}" destId="{85BA3809-C329-6447-828B-29FB5B8790E3}" srcOrd="15" destOrd="0" presId="urn:microsoft.com/office/officeart/2005/8/layout/radial6"/>
    <dgm:cxn modelId="{19E8C225-9B54-9A40-959D-D3973D0D4D80}" type="presParOf" srcId="{2882402D-CD22-AB42-A0B9-6231797BCE17}" destId="{722995B5-6149-9648-A8F7-71BD5DF73D35}" srcOrd="16" destOrd="0" presId="urn:microsoft.com/office/officeart/2005/8/layout/radial6"/>
    <dgm:cxn modelId="{A0BE34DA-B6DB-BA4A-975B-4CF00B5198BB}" type="presParOf" srcId="{2882402D-CD22-AB42-A0B9-6231797BCE17}" destId="{46A0A5DB-9184-D54D-8266-8EEC6C058F65}" srcOrd="17" destOrd="0" presId="urn:microsoft.com/office/officeart/2005/8/layout/radial6"/>
    <dgm:cxn modelId="{5EAEC1B0-2084-5A4B-9AC7-32AED502D0C4}" type="presParOf" srcId="{2882402D-CD22-AB42-A0B9-6231797BCE17}" destId="{21E0E097-428D-D849-86A7-8872790FC1CC}" srcOrd="18" destOrd="0" presId="urn:microsoft.com/office/officeart/2005/8/layout/radial6"/>
    <dgm:cxn modelId="{2450296B-D106-CF40-A8CE-2DFB1390A425}" type="presParOf" srcId="{2882402D-CD22-AB42-A0B9-6231797BCE17}" destId="{AF37BEAF-62AC-2F42-AB99-911933CC72A8}" srcOrd="19" destOrd="0" presId="urn:microsoft.com/office/officeart/2005/8/layout/radial6"/>
    <dgm:cxn modelId="{4DBFFDB4-06FC-F641-A569-D5AE295D5F58}" type="presParOf" srcId="{2882402D-CD22-AB42-A0B9-6231797BCE17}" destId="{9335F930-A9A1-EA46-AA38-C16506DB39B2}" srcOrd="20" destOrd="0" presId="urn:microsoft.com/office/officeart/2005/8/layout/radial6"/>
    <dgm:cxn modelId="{02CA5345-229E-174C-AD8C-239BB6B69925}" type="presParOf" srcId="{2882402D-CD22-AB42-A0B9-6231797BCE17}" destId="{CFF4CCFA-C3CD-5648-B30F-41C3B7FC85F9}" srcOrd="21" destOrd="0" presId="urn:microsoft.com/office/officeart/2005/8/layout/radial6"/>
    <dgm:cxn modelId="{ACDB6711-995A-5F47-B55A-4D2D42DDEED8}" type="presParOf" srcId="{2882402D-CD22-AB42-A0B9-6231797BCE17}" destId="{20CD0561-2230-E741-928E-DDCD7CCD224F}" srcOrd="22" destOrd="0" presId="urn:microsoft.com/office/officeart/2005/8/layout/radial6"/>
    <dgm:cxn modelId="{E157AF0D-551A-8647-96CF-51019E22C586}" type="presParOf" srcId="{2882402D-CD22-AB42-A0B9-6231797BCE17}" destId="{9B028E72-28F7-4443-BD14-844263A7ED13}" srcOrd="23" destOrd="0" presId="urn:microsoft.com/office/officeart/2005/8/layout/radial6"/>
    <dgm:cxn modelId="{8FCF59EF-9719-6840-A85A-AB42F8C10A2B}" type="presParOf" srcId="{2882402D-CD22-AB42-A0B9-6231797BCE17}" destId="{842603D6-2B5E-9B40-98B9-1CCC6904F425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D6B381-B66F-954F-93EE-7F61B46BF390}" type="doc">
      <dgm:prSet loTypeId="urn:microsoft.com/office/officeart/2005/8/layout/vList2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026645B1-19B1-3544-8815-DB7131A3EBC8}">
      <dgm:prSet phldrT="[Testo]"/>
      <dgm:spPr/>
      <dgm:t>
        <a:bodyPr/>
        <a:lstStyle/>
        <a:p>
          <a:r>
            <a:rPr lang="it-IT" dirty="0" smtClean="0"/>
            <a:t>ARTICLE 37. </a:t>
          </a:r>
          <a:r>
            <a:rPr lang="it-IT" dirty="0" smtClean="0"/>
            <a:t>La donna lavoratrice ha gli stessi diritti e, a parità di lavoro, le stesse retribuzioni che spettano al lavoratore </a:t>
          </a:r>
          <a:endParaRPr lang="it-IT" dirty="0"/>
        </a:p>
      </dgm:t>
    </dgm:pt>
    <dgm:pt modelId="{57E727A1-5931-E245-B372-639D7D6F4938}" type="parTrans" cxnId="{BCB4AD41-3B5F-484F-AA70-535CDA187EE3}">
      <dgm:prSet/>
      <dgm:spPr/>
      <dgm:t>
        <a:bodyPr/>
        <a:lstStyle/>
        <a:p>
          <a:endParaRPr lang="it-IT"/>
        </a:p>
      </dgm:t>
    </dgm:pt>
    <dgm:pt modelId="{D5753A66-2D90-F448-AADE-B2E3F9BB0BE7}" type="sibTrans" cxnId="{BCB4AD41-3B5F-484F-AA70-535CDA187EE3}">
      <dgm:prSet/>
      <dgm:spPr/>
      <dgm:t>
        <a:bodyPr/>
        <a:lstStyle/>
        <a:p>
          <a:endParaRPr lang="it-IT"/>
        </a:p>
      </dgm:t>
    </dgm:pt>
    <dgm:pt modelId="{99705B5F-D5B1-3C4F-A029-41C1D0AA84B9}" type="pres">
      <dgm:prSet presAssocID="{ACD6B381-B66F-954F-93EE-7F61B46BF3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4456BD-D813-A443-AB8C-19D8B9F12C45}" type="pres">
      <dgm:prSet presAssocID="{026645B1-19B1-3544-8815-DB7131A3EBC8}" presName="parentText" presStyleLbl="node1" presStyleIdx="0" presStyleCnt="1" custLinFactNeighborY="3601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F23D0CC-40ED-704E-B3E3-550177B6A590}" type="presOf" srcId="{026645B1-19B1-3544-8815-DB7131A3EBC8}" destId="{364456BD-D813-A443-AB8C-19D8B9F12C45}" srcOrd="0" destOrd="0" presId="urn:microsoft.com/office/officeart/2005/8/layout/vList2"/>
    <dgm:cxn modelId="{C551D87B-F2A9-8E41-90B4-32EC9B1443B3}" type="presOf" srcId="{ACD6B381-B66F-954F-93EE-7F61B46BF390}" destId="{99705B5F-D5B1-3C4F-A029-41C1D0AA84B9}" srcOrd="0" destOrd="0" presId="urn:microsoft.com/office/officeart/2005/8/layout/vList2"/>
    <dgm:cxn modelId="{BCB4AD41-3B5F-484F-AA70-535CDA187EE3}" srcId="{ACD6B381-B66F-954F-93EE-7F61B46BF390}" destId="{026645B1-19B1-3544-8815-DB7131A3EBC8}" srcOrd="0" destOrd="0" parTransId="{57E727A1-5931-E245-B372-639D7D6F4938}" sibTransId="{D5753A66-2D90-F448-AADE-B2E3F9BB0BE7}"/>
    <dgm:cxn modelId="{8E16EC02-7338-E64D-A3AE-0912ECA28C87}" type="presParOf" srcId="{99705B5F-D5B1-3C4F-A029-41C1D0AA84B9}" destId="{364456BD-D813-A443-AB8C-19D8B9F12C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379D6-63A4-DE41-8618-6605AABD1CAA}">
      <dsp:nvSpPr>
        <dsp:cNvPr id="0" name=""/>
        <dsp:cNvSpPr/>
      </dsp:nvSpPr>
      <dsp:spPr>
        <a:xfrm>
          <a:off x="0" y="478"/>
          <a:ext cx="650837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E1743C-D817-6844-B81B-8C34268AE314}">
      <dsp:nvSpPr>
        <dsp:cNvPr id="0" name=""/>
        <dsp:cNvSpPr/>
      </dsp:nvSpPr>
      <dsp:spPr>
        <a:xfrm>
          <a:off x="0" y="478"/>
          <a:ext cx="6508377" cy="78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smtClean="0"/>
            <a:t>Motivation</a:t>
          </a:r>
          <a:endParaRPr lang="it-IT" sz="2200" kern="1200"/>
        </a:p>
      </dsp:txBody>
      <dsp:txXfrm>
        <a:off x="0" y="478"/>
        <a:ext cx="6508377" cy="783081"/>
      </dsp:txXfrm>
    </dsp:sp>
    <dsp:sp modelId="{230E0C7E-96AA-4642-AED4-507ACDA59DB7}">
      <dsp:nvSpPr>
        <dsp:cNvPr id="0" name=""/>
        <dsp:cNvSpPr/>
      </dsp:nvSpPr>
      <dsp:spPr>
        <a:xfrm>
          <a:off x="0" y="783559"/>
          <a:ext cx="650837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39CBA5-E9BE-EB49-8580-1AFB3696BE38}">
      <dsp:nvSpPr>
        <dsp:cNvPr id="0" name=""/>
        <dsp:cNvSpPr/>
      </dsp:nvSpPr>
      <dsp:spPr>
        <a:xfrm>
          <a:off x="0" y="783559"/>
          <a:ext cx="6508377" cy="78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err="1" smtClean="0"/>
            <a:t>What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is</a:t>
          </a:r>
          <a:r>
            <a:rPr lang="it-IT" sz="2200" kern="1200" dirty="0" smtClean="0"/>
            <a:t> a Human Right?</a:t>
          </a:r>
          <a:endParaRPr lang="it-IT" sz="2200" kern="1200" dirty="0"/>
        </a:p>
      </dsp:txBody>
      <dsp:txXfrm>
        <a:off x="0" y="783559"/>
        <a:ext cx="6508377" cy="783081"/>
      </dsp:txXfrm>
    </dsp:sp>
    <dsp:sp modelId="{D87D84DF-0632-AF4F-A5EE-25572481CDCB}">
      <dsp:nvSpPr>
        <dsp:cNvPr id="0" name=""/>
        <dsp:cNvSpPr/>
      </dsp:nvSpPr>
      <dsp:spPr>
        <a:xfrm>
          <a:off x="0" y="1566640"/>
          <a:ext cx="650837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04E81B-A46C-1E44-8C64-D6D167721DEC}">
      <dsp:nvSpPr>
        <dsp:cNvPr id="0" name=""/>
        <dsp:cNvSpPr/>
      </dsp:nvSpPr>
      <dsp:spPr>
        <a:xfrm>
          <a:off x="0" y="1566640"/>
          <a:ext cx="6508377" cy="78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err="1" smtClean="0"/>
            <a:t>What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is</a:t>
          </a:r>
          <a:r>
            <a:rPr lang="it-IT" sz="2200" kern="1200" dirty="0" smtClean="0"/>
            <a:t> the </a:t>
          </a:r>
          <a:r>
            <a:rPr lang="it-IT" sz="2200" kern="1200" dirty="0" err="1" smtClean="0"/>
            <a:t>violation</a:t>
          </a:r>
          <a:r>
            <a:rPr lang="it-IT" sz="2200" kern="1200" dirty="0" smtClean="0"/>
            <a:t> of Human </a:t>
          </a:r>
          <a:r>
            <a:rPr lang="it-IT" sz="2200" kern="1200" dirty="0" err="1" smtClean="0"/>
            <a:t>Rights</a:t>
          </a:r>
          <a:r>
            <a:rPr lang="it-IT" sz="2200" kern="1200" dirty="0" smtClean="0"/>
            <a:t>?</a:t>
          </a:r>
          <a:endParaRPr lang="it-IT" sz="2200" kern="1200" dirty="0"/>
        </a:p>
      </dsp:txBody>
      <dsp:txXfrm>
        <a:off x="0" y="1566640"/>
        <a:ext cx="6508377" cy="783081"/>
      </dsp:txXfrm>
    </dsp:sp>
    <dsp:sp modelId="{21E7D3C5-E4CE-BB41-8753-652DFC921AAE}">
      <dsp:nvSpPr>
        <dsp:cNvPr id="0" name=""/>
        <dsp:cNvSpPr/>
      </dsp:nvSpPr>
      <dsp:spPr>
        <a:xfrm>
          <a:off x="0" y="2349722"/>
          <a:ext cx="650837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0089BA-FCB7-6442-A7AE-A6E6FE71D377}">
      <dsp:nvSpPr>
        <dsp:cNvPr id="0" name=""/>
        <dsp:cNvSpPr/>
      </dsp:nvSpPr>
      <dsp:spPr>
        <a:xfrm>
          <a:off x="0" y="2349722"/>
          <a:ext cx="6508377" cy="78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The background of Human </a:t>
          </a:r>
          <a:r>
            <a:rPr lang="it-IT" sz="2200" kern="1200" dirty="0" err="1" smtClean="0"/>
            <a:t>Rights</a:t>
          </a:r>
          <a:endParaRPr lang="it-IT" sz="2200" kern="1200" dirty="0"/>
        </a:p>
      </dsp:txBody>
      <dsp:txXfrm>
        <a:off x="0" y="2349722"/>
        <a:ext cx="6508377" cy="783081"/>
      </dsp:txXfrm>
    </dsp:sp>
    <dsp:sp modelId="{827FA2A6-BD31-5149-B48C-F2123CF8A732}">
      <dsp:nvSpPr>
        <dsp:cNvPr id="0" name=""/>
        <dsp:cNvSpPr/>
      </dsp:nvSpPr>
      <dsp:spPr>
        <a:xfrm>
          <a:off x="0" y="3132803"/>
          <a:ext cx="650837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80B4EC-2E5A-BC4B-A960-E2CFCAD37EB1}">
      <dsp:nvSpPr>
        <dsp:cNvPr id="0" name=""/>
        <dsp:cNvSpPr/>
      </dsp:nvSpPr>
      <dsp:spPr>
        <a:xfrm>
          <a:off x="0" y="3132803"/>
          <a:ext cx="6508377" cy="78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Connection </a:t>
          </a:r>
          <a:r>
            <a:rPr lang="it-IT" sz="2200" kern="1200" dirty="0" err="1" smtClean="0"/>
            <a:t>between</a:t>
          </a:r>
          <a:r>
            <a:rPr lang="it-IT" sz="2200" kern="1200" dirty="0" smtClean="0"/>
            <a:t> Human </a:t>
          </a:r>
          <a:r>
            <a:rPr lang="it-IT" sz="2200" kern="1200" dirty="0" err="1" smtClean="0"/>
            <a:t>Rights</a:t>
          </a:r>
          <a:r>
            <a:rPr lang="it-IT" sz="2200" kern="1200" dirty="0" smtClean="0"/>
            <a:t> and the </a:t>
          </a:r>
          <a:r>
            <a:rPr lang="it-IT" sz="2200" kern="1200" dirty="0" err="1" smtClean="0"/>
            <a:t>texts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we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analyzed</a:t>
          </a:r>
          <a:r>
            <a:rPr lang="it-IT" sz="2200" kern="1200" dirty="0" smtClean="0"/>
            <a:t> in </a:t>
          </a:r>
          <a:r>
            <a:rPr lang="it-IT" sz="2200" kern="1200" dirty="0" err="1" smtClean="0"/>
            <a:t>class</a:t>
          </a:r>
          <a:endParaRPr lang="it-IT" sz="2200" kern="1200" dirty="0"/>
        </a:p>
      </dsp:txBody>
      <dsp:txXfrm>
        <a:off x="0" y="3132803"/>
        <a:ext cx="6508377" cy="7830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083FB-58AF-4247-97B5-932581C97AC8}">
      <dsp:nvSpPr>
        <dsp:cNvPr id="0" name=""/>
        <dsp:cNvSpPr/>
      </dsp:nvSpPr>
      <dsp:spPr>
        <a:xfrm>
          <a:off x="2229626" y="478"/>
          <a:ext cx="3905026" cy="18644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err="1" smtClean="0"/>
            <a:t>women</a:t>
          </a:r>
          <a:r>
            <a:rPr lang="it-IT" sz="1600" kern="1200" dirty="0" smtClean="0"/>
            <a:t> do </a:t>
          </a:r>
          <a:r>
            <a:rPr lang="it-IT" sz="1600" kern="1200" dirty="0" err="1" smtClean="0"/>
            <a:t>not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have</a:t>
          </a:r>
          <a:r>
            <a:rPr lang="it-IT" sz="1600" kern="1200" dirty="0" smtClean="0"/>
            <a:t> the </a:t>
          </a:r>
          <a:r>
            <a:rPr lang="it-IT" sz="1600" kern="1200" dirty="0" err="1" smtClean="0"/>
            <a:t>same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opportunities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as</a:t>
          </a:r>
          <a:r>
            <a:rPr lang="it-IT" sz="1600" kern="1200" dirty="0" smtClean="0"/>
            <a:t> men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Doris </a:t>
          </a:r>
          <a:r>
            <a:rPr lang="it-IT" sz="1600" kern="1200" dirty="0" err="1" smtClean="0"/>
            <a:t>was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expected</a:t>
          </a:r>
          <a:r>
            <a:rPr lang="it-IT" sz="1600" kern="1200" dirty="0" smtClean="0"/>
            <a:t> to be a </a:t>
          </a:r>
          <a:r>
            <a:rPr lang="it-IT" sz="1600" kern="1200" dirty="0" err="1" smtClean="0"/>
            <a:t>wife</a:t>
          </a:r>
          <a:r>
            <a:rPr lang="it-IT" sz="1600" kern="1200" dirty="0" smtClean="0"/>
            <a:t>, a </a:t>
          </a:r>
          <a:r>
            <a:rPr lang="it-IT" sz="1600" kern="1200" dirty="0" err="1" smtClean="0"/>
            <a:t>mother</a:t>
          </a:r>
          <a:r>
            <a:rPr lang="it-IT" sz="1600" kern="1200" dirty="0" smtClean="0"/>
            <a:t>, or </a:t>
          </a:r>
          <a:r>
            <a:rPr lang="it-IT" sz="1600" kern="1200" dirty="0" err="1" smtClean="0"/>
            <a:t>something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like</a:t>
          </a:r>
          <a:r>
            <a:rPr lang="it-IT" sz="1600" kern="1200" dirty="0" smtClean="0"/>
            <a:t> a nurse or a </a:t>
          </a:r>
          <a:r>
            <a:rPr lang="it-IT" sz="1600" kern="1200" dirty="0" err="1" smtClean="0"/>
            <a:t>teacher</a:t>
          </a:r>
          <a:r>
            <a:rPr lang="it-IT" sz="1600" kern="1200" dirty="0" smtClean="0"/>
            <a:t>. 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kern="1200" dirty="0"/>
        </a:p>
      </dsp:txBody>
      <dsp:txXfrm>
        <a:off x="2229626" y="233538"/>
        <a:ext cx="3205846" cy="1398359"/>
      </dsp:txXfrm>
    </dsp:sp>
    <dsp:sp modelId="{15920401-5251-0244-833D-969AE2EB156B}">
      <dsp:nvSpPr>
        <dsp:cNvPr id="0" name=""/>
        <dsp:cNvSpPr/>
      </dsp:nvSpPr>
      <dsp:spPr>
        <a:xfrm>
          <a:off x="373724" y="233659"/>
          <a:ext cx="1855902" cy="1398117"/>
        </a:xfrm>
        <a:prstGeom prst="roundRect">
          <a:avLst/>
        </a:prstGeom>
        <a:solidFill>
          <a:srgbClr val="3366FF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err="1" smtClean="0"/>
            <a:t>Growing</a:t>
          </a:r>
          <a:r>
            <a:rPr lang="it-IT" sz="2800" kern="1200" dirty="0" smtClean="0"/>
            <a:t> up</a:t>
          </a:r>
          <a:endParaRPr lang="it-IT" sz="2800" kern="1200" dirty="0"/>
        </a:p>
      </dsp:txBody>
      <dsp:txXfrm>
        <a:off x="441974" y="301909"/>
        <a:ext cx="1719402" cy="1261617"/>
      </dsp:txXfrm>
    </dsp:sp>
    <dsp:sp modelId="{428A32F1-2D72-B947-97BA-6FFE73C09921}">
      <dsp:nvSpPr>
        <dsp:cNvPr id="0" name=""/>
        <dsp:cNvSpPr/>
      </dsp:nvSpPr>
      <dsp:spPr>
        <a:xfrm>
          <a:off x="2239363" y="2051405"/>
          <a:ext cx="3905026" cy="18644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err="1" smtClean="0"/>
            <a:t>Lispeth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was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supposed</a:t>
          </a:r>
          <a:r>
            <a:rPr lang="it-IT" sz="1600" kern="1200" dirty="0" smtClean="0"/>
            <a:t> to </a:t>
          </a:r>
          <a:r>
            <a:rPr lang="it-IT" sz="1600" kern="1200" dirty="0" err="1" smtClean="0"/>
            <a:t>become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nothing</a:t>
          </a:r>
          <a:r>
            <a:rPr lang="it-IT" sz="1600" kern="1200" dirty="0" smtClean="0"/>
            <a:t> more </a:t>
          </a:r>
          <a:r>
            <a:rPr lang="it-IT" sz="1600" kern="1200" dirty="0" err="1" smtClean="0"/>
            <a:t>than</a:t>
          </a:r>
          <a:r>
            <a:rPr lang="it-IT" sz="1600" kern="1200" dirty="0" smtClean="0"/>
            <a:t> a nurse or “</a:t>
          </a:r>
          <a:r>
            <a:rPr lang="it-IT" sz="1600" kern="1200" dirty="0" err="1" smtClean="0"/>
            <a:t>something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genteel</a:t>
          </a:r>
          <a:r>
            <a:rPr lang="it-IT" sz="1600" kern="1200" dirty="0" smtClean="0"/>
            <a:t>”; </a:t>
          </a:r>
          <a:r>
            <a:rPr lang="it-IT" sz="1600" kern="1200" dirty="0" err="1" smtClean="0"/>
            <a:t>she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was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meant</a:t>
          </a:r>
          <a:r>
            <a:rPr lang="it-IT" sz="1600" kern="1200" dirty="0" smtClean="0"/>
            <a:t> to </a:t>
          </a:r>
          <a:r>
            <a:rPr lang="it-IT" sz="1600" kern="1200" dirty="0" err="1" smtClean="0"/>
            <a:t>marry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someone</a:t>
          </a:r>
          <a:r>
            <a:rPr lang="it-IT" sz="1600" kern="1200" dirty="0" smtClean="0"/>
            <a:t> with </a:t>
          </a:r>
          <a:r>
            <a:rPr lang="it-IT" sz="1600" kern="1200" dirty="0" err="1" smtClean="0"/>
            <a:t>her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same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origins</a:t>
          </a:r>
          <a:r>
            <a:rPr lang="it-IT" sz="1600" kern="1200" dirty="0" smtClean="0"/>
            <a:t>. </a:t>
          </a:r>
          <a:endParaRPr lang="it-IT" sz="1600" kern="1200" dirty="0"/>
        </a:p>
      </dsp:txBody>
      <dsp:txXfrm>
        <a:off x="2239363" y="2284465"/>
        <a:ext cx="3205846" cy="1398359"/>
      </dsp:txXfrm>
    </dsp:sp>
    <dsp:sp modelId="{C3B3A33D-02F1-B648-970F-B5A2072DD1EB}">
      <dsp:nvSpPr>
        <dsp:cNvPr id="0" name=""/>
        <dsp:cNvSpPr/>
      </dsp:nvSpPr>
      <dsp:spPr>
        <a:xfrm>
          <a:off x="363987" y="2673442"/>
          <a:ext cx="1875375" cy="620405"/>
        </a:xfrm>
        <a:prstGeom prst="roundRect">
          <a:avLst/>
        </a:prstGeom>
        <a:solidFill>
          <a:srgbClr val="008000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err="1" smtClean="0"/>
            <a:t>Lispeth</a:t>
          </a:r>
          <a:endParaRPr lang="it-IT" sz="2800" kern="1200" dirty="0"/>
        </a:p>
      </dsp:txBody>
      <dsp:txXfrm>
        <a:off x="394273" y="2703728"/>
        <a:ext cx="1814803" cy="559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87064-8C58-2B42-9591-E470D9FA57F5}">
      <dsp:nvSpPr>
        <dsp:cNvPr id="0" name=""/>
        <dsp:cNvSpPr/>
      </dsp:nvSpPr>
      <dsp:spPr>
        <a:xfrm>
          <a:off x="0" y="3212266"/>
          <a:ext cx="6508377" cy="7027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smtClean="0"/>
            <a:t>Reference with studied texts</a:t>
          </a:r>
          <a:endParaRPr lang="it-IT" sz="2400" kern="1200"/>
        </a:p>
      </dsp:txBody>
      <dsp:txXfrm>
        <a:off x="0" y="3212266"/>
        <a:ext cx="6508377" cy="702765"/>
      </dsp:txXfrm>
    </dsp:sp>
    <dsp:sp modelId="{9904FD44-C408-1648-A8D9-F45DB6612AE0}">
      <dsp:nvSpPr>
        <dsp:cNvPr id="0" name=""/>
        <dsp:cNvSpPr/>
      </dsp:nvSpPr>
      <dsp:spPr>
        <a:xfrm rot="10800000">
          <a:off x="0" y="2141954"/>
          <a:ext cx="6508377" cy="108085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smtClean="0"/>
            <a:t>Consider if they are respected </a:t>
          </a:r>
          <a:endParaRPr lang="it-IT" sz="2400" kern="1200"/>
        </a:p>
      </dsp:txBody>
      <dsp:txXfrm rot="10800000">
        <a:off x="0" y="2141954"/>
        <a:ext cx="6508377" cy="702306"/>
      </dsp:txXfrm>
    </dsp:sp>
    <dsp:sp modelId="{F261ED5E-BA8A-394A-947D-82E97DADD3F5}">
      <dsp:nvSpPr>
        <dsp:cNvPr id="0" name=""/>
        <dsp:cNvSpPr/>
      </dsp:nvSpPr>
      <dsp:spPr>
        <a:xfrm rot="10800000">
          <a:off x="0" y="1071643"/>
          <a:ext cx="6508377" cy="108085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smtClean="0"/>
            <a:t>Find out their background</a:t>
          </a:r>
          <a:endParaRPr lang="it-IT" sz="2400" kern="1200"/>
        </a:p>
      </dsp:txBody>
      <dsp:txXfrm rot="10800000">
        <a:off x="0" y="1071643"/>
        <a:ext cx="6508377" cy="702306"/>
      </dsp:txXfrm>
    </dsp:sp>
    <dsp:sp modelId="{09F3E977-FC14-C148-AD13-687497DE7912}">
      <dsp:nvSpPr>
        <dsp:cNvPr id="0" name=""/>
        <dsp:cNvSpPr/>
      </dsp:nvSpPr>
      <dsp:spPr>
        <a:xfrm rot="10800000">
          <a:off x="0" y="1331"/>
          <a:ext cx="6508377" cy="108085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Know more </a:t>
          </a:r>
          <a:r>
            <a:rPr lang="it-IT" sz="2400" kern="1200" dirty="0" err="1" smtClean="0"/>
            <a:t>about</a:t>
          </a:r>
          <a:r>
            <a:rPr lang="it-IT" sz="2400" kern="1200" dirty="0" smtClean="0"/>
            <a:t> Human </a:t>
          </a:r>
          <a:r>
            <a:rPr lang="it-IT" sz="2400" kern="1200" dirty="0" err="1" smtClean="0"/>
            <a:t>Rights</a:t>
          </a:r>
          <a:endParaRPr lang="it-IT" sz="2400" kern="1200" dirty="0"/>
        </a:p>
      </dsp:txBody>
      <dsp:txXfrm rot="10800000">
        <a:off x="0" y="1331"/>
        <a:ext cx="6508377" cy="702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73604-F2F4-374E-99CF-50D6658EF822}">
      <dsp:nvSpPr>
        <dsp:cNvPr id="0" name=""/>
        <dsp:cNvSpPr/>
      </dsp:nvSpPr>
      <dsp:spPr>
        <a:xfrm>
          <a:off x="767906" y="99513"/>
          <a:ext cx="1662164" cy="17093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rgbClr val="FFFF00"/>
              </a:solidFill>
            </a:rPr>
            <a:t>Human </a:t>
          </a:r>
          <a:r>
            <a:rPr lang="it-IT" sz="2000" kern="1200" dirty="0" smtClean="0"/>
            <a:t>= </a:t>
          </a:r>
          <a:r>
            <a:rPr lang="it-IT" sz="2000" kern="1200" dirty="0" err="1" smtClean="0"/>
            <a:t>member</a:t>
          </a:r>
          <a:r>
            <a:rPr lang="it-IT" sz="2000" kern="1200" dirty="0" smtClean="0"/>
            <a:t> </a:t>
          </a:r>
          <a:r>
            <a:rPr lang="it-IT" sz="2000" kern="1200" dirty="0" smtClean="0"/>
            <a:t>homo </a:t>
          </a:r>
          <a:r>
            <a:rPr lang="it-IT" sz="2000" kern="1200" dirty="0" smtClean="0"/>
            <a:t>sapiens </a:t>
          </a:r>
          <a:endParaRPr lang="it-IT" sz="2000" kern="1200" dirty="0"/>
        </a:p>
      </dsp:txBody>
      <dsp:txXfrm>
        <a:off x="1011324" y="349841"/>
        <a:ext cx="1175328" cy="1208689"/>
      </dsp:txXfrm>
    </dsp:sp>
    <dsp:sp modelId="{7A62235B-BE3A-FF43-91F4-4AB8A1A0876C}">
      <dsp:nvSpPr>
        <dsp:cNvPr id="0" name=""/>
        <dsp:cNvSpPr/>
      </dsp:nvSpPr>
      <dsp:spPr>
        <a:xfrm>
          <a:off x="1983614" y="1739477"/>
          <a:ext cx="512544" cy="51254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/>
        </a:p>
      </dsp:txBody>
      <dsp:txXfrm>
        <a:off x="2051552" y="1935474"/>
        <a:ext cx="376668" cy="120550"/>
      </dsp:txXfrm>
    </dsp:sp>
    <dsp:sp modelId="{D6A9EC35-3A25-EB41-8E27-4332459DBADE}">
      <dsp:nvSpPr>
        <dsp:cNvPr id="0" name=""/>
        <dsp:cNvSpPr/>
      </dsp:nvSpPr>
      <dsp:spPr>
        <a:xfrm>
          <a:off x="861405" y="2217895"/>
          <a:ext cx="1611414" cy="15491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>
              <a:solidFill>
                <a:srgbClr val="FFFF00"/>
              </a:solidFill>
            </a:rPr>
            <a:t>Rights</a:t>
          </a:r>
          <a:r>
            <a:rPr lang="it-IT" sz="2000" kern="1200" dirty="0" smtClean="0"/>
            <a:t> = </a:t>
          </a:r>
          <a:r>
            <a:rPr lang="it-IT" sz="2000" kern="1200" dirty="0" err="1" smtClean="0"/>
            <a:t>freedom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granted</a:t>
          </a:r>
          <a:endParaRPr lang="it-IT" sz="2000" kern="1200" dirty="0"/>
        </a:p>
      </dsp:txBody>
      <dsp:txXfrm>
        <a:off x="1097391" y="2444759"/>
        <a:ext cx="1139442" cy="1095394"/>
      </dsp:txXfrm>
    </dsp:sp>
    <dsp:sp modelId="{5697EE56-F03D-9949-B315-DE63CC155C66}">
      <dsp:nvSpPr>
        <dsp:cNvPr id="0" name=""/>
        <dsp:cNvSpPr/>
      </dsp:nvSpPr>
      <dsp:spPr>
        <a:xfrm rot="21600000">
          <a:off x="2987838" y="1771176"/>
          <a:ext cx="1013185" cy="328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 rot="-21600000">
        <a:off x="2987838" y="1836923"/>
        <a:ext cx="914565" cy="197241"/>
      </dsp:txXfrm>
    </dsp:sp>
    <dsp:sp modelId="{DC884945-A259-A94C-94FD-EC5871C8E419}">
      <dsp:nvSpPr>
        <dsp:cNvPr id="0" name=""/>
        <dsp:cNvSpPr/>
      </dsp:nvSpPr>
      <dsp:spPr>
        <a:xfrm>
          <a:off x="4406964" y="757739"/>
          <a:ext cx="2567053" cy="21754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FFFF00"/>
              </a:solidFill>
            </a:rPr>
            <a:t>Human </a:t>
          </a:r>
          <a:r>
            <a:rPr lang="it-IT" sz="1800" kern="1200" dirty="0" err="1" smtClean="0">
              <a:solidFill>
                <a:srgbClr val="FFFF00"/>
              </a:solidFill>
            </a:rPr>
            <a:t>rights</a:t>
          </a:r>
          <a:r>
            <a:rPr lang="it-IT" sz="1800" kern="1200" dirty="0" smtClean="0">
              <a:solidFill>
                <a:srgbClr val="FFFF00"/>
              </a:solidFill>
            </a:rPr>
            <a:t> </a:t>
          </a:r>
          <a:r>
            <a:rPr lang="it-IT" sz="1800" kern="1200" dirty="0" smtClean="0"/>
            <a:t>= the </a:t>
          </a:r>
          <a:r>
            <a:rPr lang="it-IT" sz="1800" kern="1200" dirty="0" err="1" smtClean="0"/>
            <a:t>rights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granted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you</a:t>
          </a:r>
          <a:r>
            <a:rPr lang="it-IT" sz="1800" kern="1200" dirty="0" smtClean="0"/>
            <a:t> by the </a:t>
          </a:r>
          <a:r>
            <a:rPr lang="it-IT" sz="1800" kern="1200" dirty="0" err="1" smtClean="0"/>
            <a:t>simple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fact</a:t>
          </a:r>
          <a:r>
            <a:rPr lang="it-IT" sz="1800" kern="1200" dirty="0" smtClean="0"/>
            <a:t> of </a:t>
          </a:r>
          <a:r>
            <a:rPr lang="it-IT" sz="1800" kern="1200" dirty="0" err="1" smtClean="0"/>
            <a:t>being</a:t>
          </a:r>
          <a:r>
            <a:rPr lang="it-IT" sz="1800" kern="1200" dirty="0" smtClean="0"/>
            <a:t> a human</a:t>
          </a:r>
          <a:endParaRPr lang="it-IT" sz="1800" kern="1200" dirty="0"/>
        </a:p>
      </dsp:txBody>
      <dsp:txXfrm>
        <a:off x="4782900" y="1076329"/>
        <a:ext cx="1815181" cy="1538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C9F3D-64B3-7043-A05E-146D8227CAE6}">
      <dsp:nvSpPr>
        <dsp:cNvPr id="0" name=""/>
        <dsp:cNvSpPr/>
      </dsp:nvSpPr>
      <dsp:spPr>
        <a:xfrm>
          <a:off x="2194844" y="894495"/>
          <a:ext cx="2009691" cy="158390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 smtClean="0"/>
            <a:t>Principles</a:t>
          </a:r>
          <a:endParaRPr lang="it-IT" sz="2400" kern="1200" dirty="0"/>
        </a:p>
      </dsp:txBody>
      <dsp:txXfrm>
        <a:off x="2489156" y="1126453"/>
        <a:ext cx="1421067" cy="1119993"/>
      </dsp:txXfrm>
    </dsp:sp>
    <dsp:sp modelId="{6E435684-4EF0-7646-AAD8-3D4A27C003AB}">
      <dsp:nvSpPr>
        <dsp:cNvPr id="0" name=""/>
        <dsp:cNvSpPr/>
      </dsp:nvSpPr>
      <dsp:spPr>
        <a:xfrm>
          <a:off x="2240874" y="187043"/>
          <a:ext cx="1953068" cy="103694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Universality</a:t>
          </a:r>
          <a:endParaRPr lang="it-IT" sz="1800" kern="1200" dirty="0"/>
        </a:p>
      </dsp:txBody>
      <dsp:txXfrm>
        <a:off x="2526894" y="338900"/>
        <a:ext cx="1381028" cy="733228"/>
      </dsp:txXfrm>
    </dsp:sp>
    <dsp:sp modelId="{F80CE686-7584-F442-9C4E-42F3792DDF82}">
      <dsp:nvSpPr>
        <dsp:cNvPr id="0" name=""/>
        <dsp:cNvSpPr/>
      </dsp:nvSpPr>
      <dsp:spPr>
        <a:xfrm>
          <a:off x="3714301" y="939594"/>
          <a:ext cx="1676169" cy="14301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/>
            <a:t>Equality</a:t>
          </a:r>
          <a:endParaRPr lang="it-IT" sz="1600" kern="1200" dirty="0"/>
        </a:p>
      </dsp:txBody>
      <dsp:txXfrm>
        <a:off x="3959770" y="1149036"/>
        <a:ext cx="1185231" cy="1011276"/>
      </dsp:txXfrm>
    </dsp:sp>
    <dsp:sp modelId="{D4B582BF-501D-5B4A-A219-AD2EF5030E95}">
      <dsp:nvSpPr>
        <dsp:cNvPr id="0" name=""/>
        <dsp:cNvSpPr/>
      </dsp:nvSpPr>
      <dsp:spPr>
        <a:xfrm>
          <a:off x="2481583" y="2216763"/>
          <a:ext cx="1545035" cy="144356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Non-</a:t>
          </a:r>
          <a:r>
            <a:rPr lang="it-IT" sz="1200" kern="1200" dirty="0" err="1" smtClean="0"/>
            <a:t>discrimination</a:t>
          </a:r>
          <a:endParaRPr lang="it-IT" sz="1200" kern="1200" dirty="0"/>
        </a:p>
      </dsp:txBody>
      <dsp:txXfrm>
        <a:off x="2707848" y="2428168"/>
        <a:ext cx="1092505" cy="1020754"/>
      </dsp:txXfrm>
    </dsp:sp>
    <dsp:sp modelId="{A09BF6EA-52EE-F24C-8F43-0B091DFDFD44}">
      <dsp:nvSpPr>
        <dsp:cNvPr id="0" name=""/>
        <dsp:cNvSpPr/>
      </dsp:nvSpPr>
      <dsp:spPr>
        <a:xfrm>
          <a:off x="1027920" y="1218879"/>
          <a:ext cx="1570831" cy="127529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/>
            <a:t>Freedom</a:t>
          </a:r>
          <a:endParaRPr lang="it-IT" sz="1600" kern="1200" dirty="0"/>
        </a:p>
      </dsp:txBody>
      <dsp:txXfrm>
        <a:off x="1257963" y="1405641"/>
        <a:ext cx="1110745" cy="9017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606C4-B21A-464F-A62B-7EF9D9447C66}">
      <dsp:nvSpPr>
        <dsp:cNvPr id="0" name=""/>
        <dsp:cNvSpPr/>
      </dsp:nvSpPr>
      <dsp:spPr>
        <a:xfrm>
          <a:off x="121098" y="0"/>
          <a:ext cx="6266180" cy="39163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174C29-2681-D24B-8B10-CBA205F2F6D8}">
      <dsp:nvSpPr>
        <dsp:cNvPr id="0" name=""/>
        <dsp:cNvSpPr/>
      </dsp:nvSpPr>
      <dsp:spPr>
        <a:xfrm>
          <a:off x="738316" y="2912207"/>
          <a:ext cx="144122" cy="1441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74A6E-F313-874E-AB42-64A828CFB087}">
      <dsp:nvSpPr>
        <dsp:cNvPr id="0" name=""/>
        <dsp:cNvSpPr/>
      </dsp:nvSpPr>
      <dsp:spPr>
        <a:xfrm>
          <a:off x="810377" y="2984268"/>
          <a:ext cx="820869" cy="93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7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kern="1200" dirty="0" smtClean="0">
              <a:solidFill>
                <a:schemeClr val="accent2">
                  <a:lumMod val="50000"/>
                </a:schemeClr>
              </a:solidFill>
            </a:rPr>
            <a:t>The Cyrus Cylinder (539 B.C.)</a:t>
          </a:r>
          <a:endParaRPr lang="it-IT" sz="1300" kern="1200" dirty="0"/>
        </a:p>
      </dsp:txBody>
      <dsp:txXfrm>
        <a:off x="810377" y="2984268"/>
        <a:ext cx="820869" cy="932094"/>
      </dsp:txXfrm>
    </dsp:sp>
    <dsp:sp modelId="{EE59BE9D-8BBE-1B41-8850-56B0368CB740}">
      <dsp:nvSpPr>
        <dsp:cNvPr id="0" name=""/>
        <dsp:cNvSpPr/>
      </dsp:nvSpPr>
      <dsp:spPr>
        <a:xfrm>
          <a:off x="1518456" y="2162615"/>
          <a:ext cx="225582" cy="2255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40149C-3D32-A344-9644-2601F35BB7E1}">
      <dsp:nvSpPr>
        <dsp:cNvPr id="0" name=""/>
        <dsp:cNvSpPr/>
      </dsp:nvSpPr>
      <dsp:spPr>
        <a:xfrm>
          <a:off x="1364731" y="2275406"/>
          <a:ext cx="1040186" cy="1640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531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kern="1200" dirty="0" smtClean="0">
              <a:solidFill>
                <a:schemeClr val="accent2">
                  <a:lumMod val="50000"/>
                </a:schemeClr>
              </a:solidFill>
            </a:rPr>
            <a:t>The Magna </a:t>
          </a:r>
          <a:r>
            <a:rPr lang="en-US" sz="1300" b="1" i="1" kern="1200" dirty="0" err="1" smtClean="0">
              <a:solidFill>
                <a:schemeClr val="accent2">
                  <a:lumMod val="50000"/>
                </a:schemeClr>
              </a:solidFill>
            </a:rPr>
            <a:t>Carta</a:t>
          </a:r>
          <a:r>
            <a:rPr lang="en-US" sz="1300" b="1" i="1" kern="1200" dirty="0" smtClean="0">
              <a:solidFill>
                <a:schemeClr val="accent2">
                  <a:lumMod val="50000"/>
                </a:schemeClr>
              </a:solidFill>
            </a:rPr>
            <a:t> (1215)</a:t>
          </a:r>
          <a:endParaRPr lang="it-IT" sz="1300" kern="1200" dirty="0"/>
        </a:p>
      </dsp:txBody>
      <dsp:txXfrm>
        <a:off x="1364731" y="2275406"/>
        <a:ext cx="1040186" cy="1640956"/>
      </dsp:txXfrm>
    </dsp:sp>
    <dsp:sp modelId="{5BAB0929-A180-3F49-87C1-B40EE44E3F71}">
      <dsp:nvSpPr>
        <dsp:cNvPr id="0" name=""/>
        <dsp:cNvSpPr/>
      </dsp:nvSpPr>
      <dsp:spPr>
        <a:xfrm>
          <a:off x="2521045" y="1564978"/>
          <a:ext cx="300776" cy="3007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533CC-DA08-3941-8000-332B23C735FD}">
      <dsp:nvSpPr>
        <dsp:cNvPr id="0" name=""/>
        <dsp:cNvSpPr/>
      </dsp:nvSpPr>
      <dsp:spPr>
        <a:xfrm>
          <a:off x="2788077" y="1788583"/>
          <a:ext cx="976084" cy="205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75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kern="1200" dirty="0" smtClean="0">
              <a:solidFill>
                <a:schemeClr val="accent2">
                  <a:lumMod val="50000"/>
                </a:schemeClr>
              </a:solidFill>
            </a:rPr>
            <a:t>Petition of Right (1628)</a:t>
          </a:r>
          <a:endParaRPr lang="it-IT" sz="1300" kern="1200" dirty="0"/>
        </a:p>
      </dsp:txBody>
      <dsp:txXfrm>
        <a:off x="2788077" y="1788583"/>
        <a:ext cx="976084" cy="2054563"/>
      </dsp:txXfrm>
    </dsp:sp>
    <dsp:sp modelId="{8CED34F5-7FB0-E549-A777-66B2BE687BC5}">
      <dsp:nvSpPr>
        <dsp:cNvPr id="0" name=""/>
        <dsp:cNvSpPr/>
      </dsp:nvSpPr>
      <dsp:spPr>
        <a:xfrm>
          <a:off x="3686554" y="1098148"/>
          <a:ext cx="388503" cy="3885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5316F6-BEDC-9040-AA14-F85ACA788F03}">
      <dsp:nvSpPr>
        <dsp:cNvPr id="0" name=""/>
        <dsp:cNvSpPr/>
      </dsp:nvSpPr>
      <dsp:spPr>
        <a:xfrm>
          <a:off x="3880806" y="1292399"/>
          <a:ext cx="1253236" cy="2623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86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accent2">
                  <a:lumMod val="50000"/>
                </a:schemeClr>
              </a:solidFill>
            </a:rPr>
            <a:t>The Constitution of the United States of America (1787) and Bill of Rights (1791)</a:t>
          </a:r>
          <a:endParaRPr lang="it-IT" sz="1300" kern="1200" dirty="0"/>
        </a:p>
      </dsp:txBody>
      <dsp:txXfrm>
        <a:off x="3880806" y="1292399"/>
        <a:ext cx="1253236" cy="2623963"/>
      </dsp:txXfrm>
    </dsp:sp>
    <dsp:sp modelId="{79BB0119-F343-1A41-9C30-047BAF46D805}">
      <dsp:nvSpPr>
        <dsp:cNvPr id="0" name=""/>
        <dsp:cNvSpPr/>
      </dsp:nvSpPr>
      <dsp:spPr>
        <a:xfrm>
          <a:off x="4886528" y="786405"/>
          <a:ext cx="495028" cy="4950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3CB330-FCCE-EC4A-A1F3-AA0BFA8F223C}">
      <dsp:nvSpPr>
        <dsp:cNvPr id="0" name=""/>
        <dsp:cNvSpPr/>
      </dsp:nvSpPr>
      <dsp:spPr>
        <a:xfrm>
          <a:off x="5134042" y="1033919"/>
          <a:ext cx="1253236" cy="2882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05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The Universal Declaration of Human Rights (1948)</a:t>
          </a:r>
          <a:endParaRPr lang="it-IT" sz="1300" kern="1200" dirty="0">
            <a:solidFill>
              <a:schemeClr val="tx1"/>
            </a:solidFill>
          </a:endParaRPr>
        </a:p>
      </dsp:txBody>
      <dsp:txXfrm>
        <a:off x="5134042" y="1033919"/>
        <a:ext cx="1253236" cy="28824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5DD53-EC59-C141-9F39-02F232710F7E}">
      <dsp:nvSpPr>
        <dsp:cNvPr id="0" name=""/>
        <dsp:cNvSpPr/>
      </dsp:nvSpPr>
      <dsp:spPr>
        <a:xfrm>
          <a:off x="0" y="0"/>
          <a:ext cx="4669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C50B6-398C-B448-BD4F-2AC5CDD0C0E6}">
      <dsp:nvSpPr>
        <dsp:cNvPr id="0" name=""/>
        <dsp:cNvSpPr/>
      </dsp:nvSpPr>
      <dsp:spPr>
        <a:xfrm>
          <a:off x="0" y="0"/>
          <a:ext cx="4669399" cy="178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Dicember</a:t>
          </a:r>
          <a:r>
            <a:rPr lang="en-US" sz="2300" kern="1200" dirty="0" smtClean="0"/>
            <a:t> 22nd 1947: the Italian Constitution was written and approved by the Constituent Assembly</a:t>
          </a:r>
          <a:endParaRPr lang="en-US" sz="2300" kern="1200" dirty="0"/>
        </a:p>
      </dsp:txBody>
      <dsp:txXfrm>
        <a:off x="0" y="0"/>
        <a:ext cx="4669399" cy="1788042"/>
      </dsp:txXfrm>
    </dsp:sp>
    <dsp:sp modelId="{B64BC2F1-2431-A941-948A-8E002AB1B775}">
      <dsp:nvSpPr>
        <dsp:cNvPr id="0" name=""/>
        <dsp:cNvSpPr/>
      </dsp:nvSpPr>
      <dsp:spPr>
        <a:xfrm>
          <a:off x="0" y="1788042"/>
          <a:ext cx="4669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B05FB4-8D80-0544-87A8-02C19C2C0DFE}">
      <dsp:nvSpPr>
        <dsp:cNvPr id="0" name=""/>
        <dsp:cNvSpPr/>
      </dsp:nvSpPr>
      <dsp:spPr>
        <a:xfrm>
          <a:off x="0" y="1788042"/>
          <a:ext cx="4669399" cy="178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It represents the act by which the fundamental principles of civil coexistence are established in democratic and republican Italy. </a:t>
          </a:r>
          <a:endParaRPr lang="en-US" sz="2300" kern="1200" dirty="0"/>
        </a:p>
      </dsp:txBody>
      <dsp:txXfrm>
        <a:off x="0" y="1788042"/>
        <a:ext cx="4669399" cy="17880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603D6-2B5E-9B40-98B9-1CCC6904F425}">
      <dsp:nvSpPr>
        <dsp:cNvPr id="0" name=""/>
        <dsp:cNvSpPr/>
      </dsp:nvSpPr>
      <dsp:spPr>
        <a:xfrm>
          <a:off x="1696696" y="339438"/>
          <a:ext cx="3204708" cy="3204708"/>
        </a:xfrm>
        <a:prstGeom prst="blockArc">
          <a:avLst>
            <a:gd name="adj1" fmla="val 13478880"/>
            <a:gd name="adj2" fmla="val 16424825"/>
            <a:gd name="adj3" fmla="val 34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4CCFA-C3CD-5648-B30F-41C3B7FC85F9}">
      <dsp:nvSpPr>
        <dsp:cNvPr id="0" name=""/>
        <dsp:cNvSpPr/>
      </dsp:nvSpPr>
      <dsp:spPr>
        <a:xfrm>
          <a:off x="1669437" y="366371"/>
          <a:ext cx="3204708" cy="3204708"/>
        </a:xfrm>
        <a:prstGeom prst="blockArc">
          <a:avLst>
            <a:gd name="adj1" fmla="val 11077894"/>
            <a:gd name="adj2" fmla="val 13562530"/>
            <a:gd name="adj3" fmla="val 34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E0E097-428D-D849-86A7-8872790FC1CC}">
      <dsp:nvSpPr>
        <dsp:cNvPr id="0" name=""/>
        <dsp:cNvSpPr/>
      </dsp:nvSpPr>
      <dsp:spPr>
        <a:xfrm>
          <a:off x="1674576" y="242784"/>
          <a:ext cx="3204708" cy="3204708"/>
        </a:xfrm>
        <a:prstGeom prst="blockArc">
          <a:avLst>
            <a:gd name="adj1" fmla="val 8294554"/>
            <a:gd name="adj2" fmla="val 10807819"/>
            <a:gd name="adj3" fmla="val 34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BA3809-C329-6447-828B-29FB5B8790E3}">
      <dsp:nvSpPr>
        <dsp:cNvPr id="0" name=""/>
        <dsp:cNvSpPr/>
      </dsp:nvSpPr>
      <dsp:spPr>
        <a:xfrm>
          <a:off x="1760561" y="347887"/>
          <a:ext cx="3204708" cy="3204708"/>
        </a:xfrm>
        <a:prstGeom prst="blockArc">
          <a:avLst>
            <a:gd name="adj1" fmla="val 5554347"/>
            <a:gd name="adj2" fmla="val 8591067"/>
            <a:gd name="adj3" fmla="val 34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B3F0AE-84F6-5B4E-953D-ABF3654F4AC3}">
      <dsp:nvSpPr>
        <dsp:cNvPr id="0" name=""/>
        <dsp:cNvSpPr/>
      </dsp:nvSpPr>
      <dsp:spPr>
        <a:xfrm>
          <a:off x="1883643" y="358266"/>
          <a:ext cx="3204708" cy="3204708"/>
        </a:xfrm>
        <a:prstGeom prst="blockArc">
          <a:avLst>
            <a:gd name="adj1" fmla="val 2421807"/>
            <a:gd name="adj2" fmla="val 5824040"/>
            <a:gd name="adj3" fmla="val 34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AC3420-15BD-1142-9E5A-80D2831C75DD}">
      <dsp:nvSpPr>
        <dsp:cNvPr id="0" name=""/>
        <dsp:cNvSpPr/>
      </dsp:nvSpPr>
      <dsp:spPr>
        <a:xfrm>
          <a:off x="1711350" y="605485"/>
          <a:ext cx="3204708" cy="3204708"/>
        </a:xfrm>
        <a:prstGeom prst="blockArc">
          <a:avLst>
            <a:gd name="adj1" fmla="val 21031652"/>
            <a:gd name="adj2" fmla="val 1763030"/>
            <a:gd name="adj3" fmla="val 34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B1D781-B25E-CC4C-B153-C58F686C561B}">
      <dsp:nvSpPr>
        <dsp:cNvPr id="0" name=""/>
        <dsp:cNvSpPr/>
      </dsp:nvSpPr>
      <dsp:spPr>
        <a:xfrm>
          <a:off x="1690115" y="318868"/>
          <a:ext cx="3204708" cy="3204708"/>
        </a:xfrm>
        <a:prstGeom prst="blockArc">
          <a:avLst>
            <a:gd name="adj1" fmla="val 19257221"/>
            <a:gd name="adj2" fmla="val 59884"/>
            <a:gd name="adj3" fmla="val 34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67755-A83D-A046-999E-E255ECAE60F6}">
      <dsp:nvSpPr>
        <dsp:cNvPr id="0" name=""/>
        <dsp:cNvSpPr/>
      </dsp:nvSpPr>
      <dsp:spPr>
        <a:xfrm>
          <a:off x="1707661" y="340118"/>
          <a:ext cx="3204708" cy="3204708"/>
        </a:xfrm>
        <a:prstGeom prst="blockArc">
          <a:avLst>
            <a:gd name="adj1" fmla="val 16400843"/>
            <a:gd name="adj2" fmla="val 19197066"/>
            <a:gd name="adj3" fmla="val 34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DAB6FA-17B1-CC45-A822-4840DB476459}">
      <dsp:nvSpPr>
        <dsp:cNvPr id="0" name=""/>
        <dsp:cNvSpPr/>
      </dsp:nvSpPr>
      <dsp:spPr>
        <a:xfrm>
          <a:off x="2808417" y="1434289"/>
          <a:ext cx="1090026" cy="10900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Values</a:t>
          </a:r>
          <a:endParaRPr lang="it-IT" sz="1800" kern="1200" dirty="0"/>
        </a:p>
      </dsp:txBody>
      <dsp:txXfrm>
        <a:off x="2968048" y="1593920"/>
        <a:ext cx="770764" cy="770764"/>
      </dsp:txXfrm>
    </dsp:sp>
    <dsp:sp modelId="{1072E0C8-457F-3D4D-8115-08D622A56866}">
      <dsp:nvSpPr>
        <dsp:cNvPr id="0" name=""/>
        <dsp:cNvSpPr/>
      </dsp:nvSpPr>
      <dsp:spPr>
        <a:xfrm>
          <a:off x="2698943" y="0"/>
          <a:ext cx="1406059" cy="7405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Freedom</a:t>
          </a:r>
          <a:r>
            <a:rPr lang="it-IT" sz="1400" kern="1200" dirty="0" smtClean="0"/>
            <a:t> of </a:t>
          </a:r>
          <a:r>
            <a:rPr lang="it-IT" sz="1400" kern="1200" dirty="0" err="1" smtClean="0"/>
            <a:t>thought</a:t>
          </a:r>
          <a:endParaRPr lang="it-IT" sz="1400" kern="1200" dirty="0"/>
        </a:p>
      </dsp:txBody>
      <dsp:txXfrm>
        <a:off x="2904856" y="108451"/>
        <a:ext cx="994233" cy="523645"/>
      </dsp:txXfrm>
    </dsp:sp>
    <dsp:sp modelId="{DFC1D974-E310-6546-8F0B-17461C3BEC19}">
      <dsp:nvSpPr>
        <dsp:cNvPr id="0" name=""/>
        <dsp:cNvSpPr/>
      </dsp:nvSpPr>
      <dsp:spPr>
        <a:xfrm>
          <a:off x="3908511" y="529098"/>
          <a:ext cx="1214145" cy="8000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Freedom</a:t>
          </a:r>
          <a:r>
            <a:rPr lang="it-IT" sz="1400" kern="1200" dirty="0" smtClean="0"/>
            <a:t> of </a:t>
          </a:r>
          <a:r>
            <a:rPr lang="it-IT" sz="1400" kern="1200" dirty="0" err="1" smtClean="0"/>
            <a:t>religion</a:t>
          </a:r>
          <a:endParaRPr lang="it-IT" sz="1400" kern="1200" dirty="0"/>
        </a:p>
      </dsp:txBody>
      <dsp:txXfrm>
        <a:off x="4086318" y="646263"/>
        <a:ext cx="858531" cy="565725"/>
      </dsp:txXfrm>
    </dsp:sp>
    <dsp:sp modelId="{C8FBC763-25CF-2C40-A2E2-178B79E11896}">
      <dsp:nvSpPr>
        <dsp:cNvPr id="0" name=""/>
        <dsp:cNvSpPr/>
      </dsp:nvSpPr>
      <dsp:spPr>
        <a:xfrm>
          <a:off x="4336776" y="1575672"/>
          <a:ext cx="1060679" cy="7459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Right to work</a:t>
          </a:r>
          <a:endParaRPr lang="it-IT" sz="1400" kern="1200" dirty="0"/>
        </a:p>
      </dsp:txBody>
      <dsp:txXfrm>
        <a:off x="4492109" y="1684916"/>
        <a:ext cx="750013" cy="527476"/>
      </dsp:txXfrm>
    </dsp:sp>
    <dsp:sp modelId="{558B2F1F-12A1-E444-B968-69775B75B699}">
      <dsp:nvSpPr>
        <dsp:cNvPr id="0" name=""/>
        <dsp:cNvSpPr/>
      </dsp:nvSpPr>
      <dsp:spPr>
        <a:xfrm>
          <a:off x="3918682" y="2567189"/>
          <a:ext cx="1534605" cy="8267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Right to </a:t>
          </a:r>
          <a:r>
            <a:rPr lang="it-IT" sz="1400" kern="1200" dirty="0" err="1" smtClean="0"/>
            <a:t>education</a:t>
          </a:r>
          <a:endParaRPr lang="it-IT" sz="1400" kern="1200" dirty="0"/>
        </a:p>
      </dsp:txBody>
      <dsp:txXfrm>
        <a:off x="4143420" y="2688265"/>
        <a:ext cx="1085129" cy="584608"/>
      </dsp:txXfrm>
    </dsp:sp>
    <dsp:sp modelId="{C5D67253-2278-554B-94CF-20CE752E0BA4}">
      <dsp:nvSpPr>
        <dsp:cNvPr id="0" name=""/>
        <dsp:cNvSpPr/>
      </dsp:nvSpPr>
      <dsp:spPr>
        <a:xfrm>
          <a:off x="2451491" y="3134214"/>
          <a:ext cx="1681478" cy="7786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Right for </a:t>
          </a:r>
          <a:r>
            <a:rPr lang="it-IT" sz="1400" kern="1200" dirty="0" err="1" smtClean="0"/>
            <a:t>immigrants</a:t>
          </a:r>
          <a:endParaRPr lang="it-IT" sz="1400" kern="1200" dirty="0"/>
        </a:p>
      </dsp:txBody>
      <dsp:txXfrm>
        <a:off x="2697738" y="3248245"/>
        <a:ext cx="1188984" cy="550590"/>
      </dsp:txXfrm>
    </dsp:sp>
    <dsp:sp modelId="{722995B5-6149-9648-A8F7-71BD5DF73D35}">
      <dsp:nvSpPr>
        <dsp:cNvPr id="0" name=""/>
        <dsp:cNvSpPr/>
      </dsp:nvSpPr>
      <dsp:spPr>
        <a:xfrm>
          <a:off x="1585601" y="2425511"/>
          <a:ext cx="1033019" cy="9369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Right to </a:t>
          </a:r>
          <a:r>
            <a:rPr lang="it-IT" sz="1400" kern="1200" dirty="0" err="1" smtClean="0"/>
            <a:t>health</a:t>
          </a:r>
          <a:endParaRPr lang="it-IT" sz="1400" kern="1200" dirty="0"/>
        </a:p>
      </dsp:txBody>
      <dsp:txXfrm>
        <a:off x="1736883" y="2562722"/>
        <a:ext cx="730455" cy="662510"/>
      </dsp:txXfrm>
    </dsp:sp>
    <dsp:sp modelId="{AF37BEAF-62AC-2F42-AB99-911933CC72A8}">
      <dsp:nvSpPr>
        <dsp:cNvPr id="0" name=""/>
        <dsp:cNvSpPr/>
      </dsp:nvSpPr>
      <dsp:spPr>
        <a:xfrm>
          <a:off x="1095624" y="1467036"/>
          <a:ext cx="1212847" cy="7490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Respect</a:t>
          </a:r>
          <a:endParaRPr lang="it-IT" sz="1400" kern="1200" dirty="0"/>
        </a:p>
      </dsp:txBody>
      <dsp:txXfrm>
        <a:off x="1273241" y="1576730"/>
        <a:ext cx="857613" cy="529651"/>
      </dsp:txXfrm>
    </dsp:sp>
    <dsp:sp modelId="{20CD0561-2230-E741-928E-DDCD7CCD224F}">
      <dsp:nvSpPr>
        <dsp:cNvPr id="0" name=""/>
        <dsp:cNvSpPr/>
      </dsp:nvSpPr>
      <dsp:spPr>
        <a:xfrm>
          <a:off x="1518187" y="471327"/>
          <a:ext cx="1320860" cy="7274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Equality</a:t>
          </a:r>
          <a:endParaRPr lang="it-IT" sz="1400" kern="1200" dirty="0"/>
        </a:p>
      </dsp:txBody>
      <dsp:txXfrm>
        <a:off x="1711622" y="577857"/>
        <a:ext cx="933990" cy="5143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456BD-D813-A443-AB8C-19D8B9F12C45}">
      <dsp:nvSpPr>
        <dsp:cNvPr id="0" name=""/>
        <dsp:cNvSpPr/>
      </dsp:nvSpPr>
      <dsp:spPr>
        <a:xfrm>
          <a:off x="0" y="38171"/>
          <a:ext cx="6508376" cy="104480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ARTICLE 37. </a:t>
          </a:r>
          <a:r>
            <a:rPr lang="it-IT" sz="1900" kern="1200" dirty="0" smtClean="0"/>
            <a:t>La donna lavoratrice ha gli stessi diritti e, a parità di lavoro, le stesse retribuzioni che spettano al lavoratore </a:t>
          </a:r>
          <a:endParaRPr lang="it-IT" sz="1900" kern="1200" dirty="0"/>
        </a:p>
      </dsp:txBody>
      <dsp:txXfrm>
        <a:off x="51003" y="89174"/>
        <a:ext cx="6406370" cy="94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5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,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9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00399" y="4029634"/>
            <a:ext cx="5570071" cy="1228165"/>
          </a:xfrm>
        </p:spPr>
        <p:txBody>
          <a:bodyPr>
            <a:normAutofit/>
          </a:bodyPr>
          <a:lstStyle/>
          <a:p>
            <a:r>
              <a:rPr lang="it-IT" sz="3200" dirty="0" smtClean="0"/>
              <a:t>HUMAN RIGHTS AND THE ITALIAN CONSTITUTION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ARTICLE 37. </a:t>
            </a:r>
            <a:r>
              <a:rPr lang="it-IT" dirty="0" smtClean="0"/>
              <a:t>La donna lavoratrice ha gli stessi diritti e, a parità di lavoro, le stesse retribuzioni che spettano al lavoratore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8942" y="5233261"/>
            <a:ext cx="2136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ZOMERO MATTIA</a:t>
            </a:r>
          </a:p>
          <a:p>
            <a:r>
              <a:rPr lang="it-IT" dirty="0" smtClean="0"/>
              <a:t>5QLSC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7737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0561"/>
            <a:ext cx="6508377" cy="1143000"/>
          </a:xfrm>
        </p:spPr>
        <p:txBody>
          <a:bodyPr/>
          <a:lstStyle/>
          <a:p>
            <a:r>
              <a:rPr lang="it-IT" dirty="0" err="1"/>
              <a:t>Violation</a:t>
            </a:r>
            <a:r>
              <a:rPr lang="it-IT" dirty="0"/>
              <a:t> of </a:t>
            </a:r>
            <a:r>
              <a:rPr lang="it-IT" dirty="0" smtClean="0"/>
              <a:t>Human </a:t>
            </a:r>
            <a:r>
              <a:rPr lang="it-IT" dirty="0" err="1"/>
              <a:t>R</a:t>
            </a:r>
            <a:r>
              <a:rPr lang="it-IT" dirty="0" err="1" smtClean="0"/>
              <a:t>ights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590144"/>
              </p:ext>
            </p:extLst>
          </p:nvPr>
        </p:nvGraphicFramePr>
        <p:xfrm>
          <a:off x="457200" y="2209800"/>
          <a:ext cx="6508376" cy="108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tangolo 10"/>
          <p:cNvSpPr/>
          <p:nvPr/>
        </p:nvSpPr>
        <p:spPr>
          <a:xfrm>
            <a:off x="3120739" y="3405346"/>
            <a:ext cx="9388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600" dirty="0">
                <a:latin typeface="Wingdings"/>
                <a:ea typeface="Wingdings"/>
                <a:cs typeface="Wingdings"/>
              </a:rPr>
              <a:t></a:t>
            </a:r>
            <a:endParaRPr lang="it-IT" sz="6600" dirty="0"/>
          </a:p>
        </p:txBody>
      </p:sp>
      <p:sp>
        <p:nvSpPr>
          <p:cNvPr id="15" name="Personalizzato 14"/>
          <p:cNvSpPr/>
          <p:nvPr/>
        </p:nvSpPr>
        <p:spPr>
          <a:xfrm>
            <a:off x="2681764" y="4335730"/>
            <a:ext cx="2214417" cy="1080292"/>
          </a:xfrm>
          <a:prstGeom prst="actionButtonBlank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dirty="0" err="1" smtClean="0">
                <a:ln>
                  <a:solidFill>
                    <a:srgbClr val="000000"/>
                  </a:solidFill>
                </a:ln>
              </a:rPr>
              <a:t>It</a:t>
            </a:r>
            <a:r>
              <a:rPr lang="it-IT" dirty="0" smtClean="0">
                <a:ln>
                  <a:solidFill>
                    <a:srgbClr val="000000"/>
                  </a:solidFill>
                </a:ln>
              </a:rPr>
              <a:t> </a:t>
            </a:r>
            <a:r>
              <a:rPr lang="it-IT" dirty="0" err="1" smtClean="0">
                <a:ln>
                  <a:solidFill>
                    <a:srgbClr val="000000"/>
                  </a:solidFill>
                </a:ln>
              </a:rPr>
              <a:t>is</a:t>
            </a:r>
            <a:r>
              <a:rPr lang="it-IT" dirty="0" smtClean="0">
                <a:ln>
                  <a:solidFill>
                    <a:srgbClr val="000000"/>
                  </a:solidFill>
                </a:ln>
              </a:rPr>
              <a:t> </a:t>
            </a:r>
            <a:r>
              <a:rPr lang="it-IT" dirty="0" err="1" smtClean="0">
                <a:ln>
                  <a:solidFill>
                    <a:srgbClr val="000000"/>
                  </a:solidFill>
                </a:ln>
              </a:rPr>
              <a:t>not</a:t>
            </a:r>
            <a:r>
              <a:rPr lang="it-IT" dirty="0" smtClean="0">
                <a:ln>
                  <a:solidFill>
                    <a:srgbClr val="000000"/>
                  </a:solidFill>
                </a:ln>
              </a:rPr>
              <a:t> </a:t>
            </a:r>
            <a:r>
              <a:rPr lang="it-IT" dirty="0" err="1" smtClean="0">
                <a:ln>
                  <a:solidFill>
                    <a:srgbClr val="000000"/>
                  </a:solidFill>
                </a:ln>
              </a:rPr>
              <a:t>respected</a:t>
            </a:r>
            <a:r>
              <a:rPr lang="it-IT" dirty="0" smtClean="0">
                <a:ln>
                  <a:solidFill>
                    <a:srgbClr val="000000"/>
                  </a:solidFill>
                </a:ln>
              </a:rPr>
              <a:t> </a:t>
            </a:r>
            <a:r>
              <a:rPr lang="it-IT" dirty="0" err="1" smtClean="0">
                <a:ln>
                  <a:solidFill>
                    <a:srgbClr val="000000"/>
                  </a:solidFill>
                </a:ln>
              </a:rPr>
              <a:t>because</a:t>
            </a:r>
            <a:r>
              <a:rPr lang="it-IT" dirty="0" smtClean="0">
                <a:ln>
                  <a:solidFill>
                    <a:srgbClr val="000000"/>
                  </a:solidFill>
                </a:ln>
              </a:rPr>
              <a:t> </a:t>
            </a:r>
            <a:r>
              <a:rPr lang="it-IT" dirty="0" err="1">
                <a:ln>
                  <a:solidFill>
                    <a:srgbClr val="000000"/>
                  </a:solidFill>
                </a:ln>
              </a:rPr>
              <a:t>t</a:t>
            </a:r>
            <a:r>
              <a:rPr lang="it-IT" dirty="0" err="1" smtClean="0">
                <a:ln>
                  <a:solidFill>
                    <a:srgbClr val="000000"/>
                  </a:solidFill>
                </a:ln>
              </a:rPr>
              <a:t>here</a:t>
            </a:r>
            <a:r>
              <a:rPr lang="it-IT" dirty="0" smtClean="0">
                <a:ln>
                  <a:solidFill>
                    <a:srgbClr val="000000"/>
                  </a:solidFill>
                </a:ln>
              </a:rPr>
              <a:t> </a:t>
            </a:r>
            <a:r>
              <a:rPr lang="it-IT" dirty="0" err="1" smtClean="0">
                <a:ln>
                  <a:solidFill>
                    <a:srgbClr val="000000"/>
                  </a:solidFill>
                </a:ln>
              </a:rPr>
              <a:t>is</a:t>
            </a:r>
            <a:r>
              <a:rPr lang="it-IT" dirty="0" smtClean="0">
                <a:ln>
                  <a:solidFill>
                    <a:srgbClr val="000000"/>
                  </a:solidFill>
                </a:ln>
              </a:rPr>
              <a:t> a </a:t>
            </a:r>
            <a:r>
              <a:rPr lang="it-IT" dirty="0" err="1" smtClean="0">
                <a:ln>
                  <a:solidFill>
                    <a:srgbClr val="000000"/>
                  </a:solidFill>
                </a:ln>
              </a:rPr>
              <a:t>wage</a:t>
            </a:r>
            <a:r>
              <a:rPr lang="it-IT" dirty="0" smtClean="0">
                <a:ln>
                  <a:solidFill>
                    <a:srgbClr val="000000"/>
                  </a:solidFill>
                </a:ln>
              </a:rPr>
              <a:t> gap</a:t>
            </a:r>
            <a:endParaRPr lang="it-IT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6" name="Arrotonda singolo angolo rettangolo 15"/>
          <p:cNvSpPr/>
          <p:nvPr/>
        </p:nvSpPr>
        <p:spPr>
          <a:xfrm>
            <a:off x="6051580" y="4513342"/>
            <a:ext cx="2194873" cy="1695902"/>
          </a:xfrm>
          <a:prstGeom prst="round1Rect">
            <a:avLst/>
          </a:prstGeom>
          <a:solidFill>
            <a:srgbClr val="CCFFC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ln>
                  <a:solidFill>
                    <a:srgbClr val="000000"/>
                  </a:solidFill>
                </a:ln>
              </a:rPr>
              <a:t>A </a:t>
            </a:r>
            <a:r>
              <a:rPr lang="it-IT" dirty="0" err="1" smtClean="0">
                <a:ln>
                  <a:solidFill>
                    <a:srgbClr val="000000"/>
                  </a:solidFill>
                </a:ln>
              </a:rPr>
              <a:t>recent</a:t>
            </a:r>
            <a:r>
              <a:rPr lang="it-IT" dirty="0" smtClean="0">
                <a:ln>
                  <a:solidFill>
                    <a:srgbClr val="000000"/>
                  </a:solidFill>
                </a:ln>
              </a:rPr>
              <a:t> </a:t>
            </a:r>
            <a:r>
              <a:rPr lang="it-IT" dirty="0" err="1" smtClean="0">
                <a:ln>
                  <a:solidFill>
                    <a:srgbClr val="000000"/>
                  </a:solidFill>
                </a:ln>
              </a:rPr>
              <a:t>United</a:t>
            </a:r>
            <a:r>
              <a:rPr lang="it-IT" dirty="0" smtClean="0">
                <a:ln>
                  <a:solidFill>
                    <a:srgbClr val="000000"/>
                  </a:solidFill>
                </a:ln>
              </a:rPr>
              <a:t> </a:t>
            </a:r>
            <a:r>
              <a:rPr lang="it-IT" dirty="0" err="1" smtClean="0">
                <a:ln>
                  <a:solidFill>
                    <a:srgbClr val="000000"/>
                  </a:solidFill>
                </a:ln>
              </a:rPr>
              <a:t>Nation</a:t>
            </a:r>
            <a:r>
              <a:rPr lang="it-IT" dirty="0" smtClean="0">
                <a:ln>
                  <a:solidFill>
                    <a:srgbClr val="000000"/>
                  </a:solidFill>
                </a:ln>
              </a:rPr>
              <a:t> </a:t>
            </a:r>
            <a:r>
              <a:rPr lang="it-IT" dirty="0" err="1" smtClean="0">
                <a:ln>
                  <a:solidFill>
                    <a:srgbClr val="000000"/>
                  </a:solidFill>
                </a:ln>
              </a:rPr>
              <a:t>study</a:t>
            </a:r>
            <a:r>
              <a:rPr lang="it-IT" dirty="0" smtClean="0">
                <a:ln>
                  <a:solidFill>
                    <a:srgbClr val="000000"/>
                  </a:solidFill>
                </a:ln>
              </a:rPr>
              <a:t> </a:t>
            </a:r>
            <a:r>
              <a:rPr lang="it-IT" dirty="0" err="1">
                <a:ln>
                  <a:solidFill>
                    <a:srgbClr val="000000"/>
                  </a:solidFill>
                </a:ln>
              </a:rPr>
              <a:t>showed</a:t>
            </a:r>
            <a:r>
              <a:rPr lang="it-IT" dirty="0">
                <a:ln>
                  <a:solidFill>
                    <a:srgbClr val="000000"/>
                  </a:solidFill>
                </a:ln>
              </a:rPr>
              <a:t> </a:t>
            </a:r>
            <a:r>
              <a:rPr lang="it-IT" dirty="0" err="1">
                <a:ln>
                  <a:solidFill>
                    <a:srgbClr val="000000"/>
                  </a:solidFill>
                </a:ln>
              </a:rPr>
              <a:t>that</a:t>
            </a:r>
            <a:r>
              <a:rPr lang="it-IT" dirty="0">
                <a:ln>
                  <a:solidFill>
                    <a:srgbClr val="000000"/>
                  </a:solidFill>
                </a:ln>
              </a:rPr>
              <a:t> </a:t>
            </a:r>
            <a:r>
              <a:rPr lang="it-IT" dirty="0" err="1">
                <a:ln>
                  <a:solidFill>
                    <a:srgbClr val="000000"/>
                  </a:solidFill>
                </a:ln>
              </a:rPr>
              <a:t>women</a:t>
            </a:r>
            <a:r>
              <a:rPr lang="it-IT" dirty="0">
                <a:ln>
                  <a:solidFill>
                    <a:srgbClr val="000000"/>
                  </a:solidFill>
                </a:ln>
              </a:rPr>
              <a:t> </a:t>
            </a:r>
            <a:r>
              <a:rPr lang="it-IT" dirty="0" err="1">
                <a:ln>
                  <a:solidFill>
                    <a:srgbClr val="000000"/>
                  </a:solidFill>
                </a:ln>
              </a:rPr>
              <a:t>earn</a:t>
            </a:r>
            <a:r>
              <a:rPr lang="it-IT" dirty="0">
                <a:ln>
                  <a:solidFill>
                    <a:srgbClr val="000000"/>
                  </a:solidFill>
                </a:ln>
              </a:rPr>
              <a:t> 23% </a:t>
            </a:r>
            <a:r>
              <a:rPr lang="it-IT" dirty="0" err="1">
                <a:ln>
                  <a:solidFill>
                    <a:srgbClr val="000000"/>
                  </a:solidFill>
                </a:ln>
              </a:rPr>
              <a:t>less</a:t>
            </a:r>
            <a:r>
              <a:rPr lang="it-IT" dirty="0">
                <a:ln>
                  <a:solidFill>
                    <a:srgbClr val="000000"/>
                  </a:solidFill>
                </a:ln>
              </a:rPr>
              <a:t> </a:t>
            </a:r>
            <a:r>
              <a:rPr lang="it-IT" dirty="0" err="1">
                <a:ln>
                  <a:solidFill>
                    <a:srgbClr val="000000"/>
                  </a:solidFill>
                </a:ln>
              </a:rPr>
              <a:t>than</a:t>
            </a:r>
            <a:r>
              <a:rPr lang="it-IT" dirty="0">
                <a:ln>
                  <a:solidFill>
                    <a:srgbClr val="000000"/>
                  </a:solidFill>
                </a:ln>
              </a:rPr>
              <a:t> men</a:t>
            </a:r>
          </a:p>
        </p:txBody>
      </p:sp>
    </p:spTree>
    <p:extLst>
      <p:ext uri="{BB962C8B-B14F-4D97-AF65-F5344CB8AC3E}">
        <p14:creationId xmlns:p14="http://schemas.microsoft.com/office/powerpoint/2010/main" val="421858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Reference with </a:t>
            </a:r>
            <a:r>
              <a:rPr lang="it-IT" dirty="0" err="1" smtClean="0"/>
              <a:t>studied</a:t>
            </a:r>
            <a:r>
              <a:rPr lang="it-IT" dirty="0" smtClean="0"/>
              <a:t> </a:t>
            </a:r>
            <a:r>
              <a:rPr lang="it-IT" dirty="0" err="1" smtClean="0"/>
              <a:t>texts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581196"/>
              </p:ext>
            </p:extLst>
          </p:nvPr>
        </p:nvGraphicFramePr>
        <p:xfrm>
          <a:off x="457199" y="2209800"/>
          <a:ext cx="6508377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67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TABLE </a:t>
            </a:r>
            <a:r>
              <a:rPr lang="it-IT" dirty="0" smtClean="0"/>
              <a:t>OF</a:t>
            </a:r>
            <a:r>
              <a:rPr lang="it-IT" dirty="0" smtClean="0"/>
              <a:t> CONTENTS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014479"/>
              </p:ext>
            </p:extLst>
          </p:nvPr>
        </p:nvGraphicFramePr>
        <p:xfrm>
          <a:off x="457199" y="2209800"/>
          <a:ext cx="6508377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741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91043"/>
            <a:ext cx="6508377" cy="1143000"/>
          </a:xfrm>
        </p:spPr>
        <p:txBody>
          <a:bodyPr/>
          <a:lstStyle/>
          <a:p>
            <a:pPr algn="ctr"/>
            <a:r>
              <a:rPr lang="it-IT" dirty="0" err="1" smtClean="0"/>
              <a:t>Motivation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698855"/>
              </p:ext>
            </p:extLst>
          </p:nvPr>
        </p:nvGraphicFramePr>
        <p:xfrm>
          <a:off x="457199" y="2209800"/>
          <a:ext cx="6508377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18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Human </a:t>
            </a:r>
            <a:r>
              <a:rPr lang="it-IT" dirty="0"/>
              <a:t>R</a:t>
            </a:r>
            <a:r>
              <a:rPr lang="it-IT" dirty="0" smtClean="0"/>
              <a:t>ight?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084852"/>
              </p:ext>
            </p:extLst>
          </p:nvPr>
        </p:nvGraphicFramePr>
        <p:xfrm>
          <a:off x="927529" y="2272520"/>
          <a:ext cx="7334602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793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663521"/>
            <a:ext cx="6508377" cy="1143000"/>
          </a:xfrm>
        </p:spPr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Human </a:t>
            </a:r>
            <a:r>
              <a:rPr lang="it-IT" dirty="0"/>
              <a:t>R</a:t>
            </a:r>
            <a:r>
              <a:rPr lang="it-IT" dirty="0" smtClean="0"/>
              <a:t>ight?</a:t>
            </a:r>
            <a:endParaRPr lang="it-IT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474131334"/>
              </p:ext>
            </p:extLst>
          </p:nvPr>
        </p:nvGraphicFramePr>
        <p:xfrm>
          <a:off x="520629" y="3747498"/>
          <a:ext cx="3963184" cy="271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21041"/>
              </p:ext>
            </p:extLst>
          </p:nvPr>
        </p:nvGraphicFramePr>
        <p:xfrm>
          <a:off x="457200" y="2209800"/>
          <a:ext cx="650875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2515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Background of Human </a:t>
            </a:r>
            <a:r>
              <a:rPr lang="it-IT" dirty="0" err="1"/>
              <a:t>R</a:t>
            </a:r>
            <a:r>
              <a:rPr lang="it-IT" dirty="0" err="1" smtClean="0"/>
              <a:t>ights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601762"/>
              </p:ext>
            </p:extLst>
          </p:nvPr>
        </p:nvGraphicFramePr>
        <p:xfrm>
          <a:off x="261823" y="2209800"/>
          <a:ext cx="6508377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8964" y="4404388"/>
            <a:ext cx="2959709" cy="232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2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Constitution</a:t>
            </a:r>
            <a:r>
              <a:rPr lang="it-IT" dirty="0" smtClean="0"/>
              <a:t> of the </a:t>
            </a:r>
            <a:r>
              <a:rPr lang="it-IT" dirty="0" err="1" smtClean="0"/>
              <a:t>Italian</a:t>
            </a:r>
            <a:r>
              <a:rPr lang="it-IT" dirty="0" smtClean="0"/>
              <a:t> Republic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522932"/>
              </p:ext>
            </p:extLst>
          </p:nvPr>
        </p:nvGraphicFramePr>
        <p:xfrm>
          <a:off x="457199" y="2194122"/>
          <a:ext cx="4669399" cy="357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1851" y="4748599"/>
            <a:ext cx="3519694" cy="180560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4820" y="2398173"/>
            <a:ext cx="3174673" cy="17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2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Constitution</a:t>
            </a:r>
            <a:r>
              <a:rPr lang="it-IT" dirty="0"/>
              <a:t> of the </a:t>
            </a:r>
            <a:r>
              <a:rPr lang="it-IT" dirty="0" err="1"/>
              <a:t>Italian</a:t>
            </a:r>
            <a:r>
              <a:rPr lang="it-IT" dirty="0"/>
              <a:t> Republic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986084"/>
              </p:ext>
            </p:extLst>
          </p:nvPr>
        </p:nvGraphicFramePr>
        <p:xfrm>
          <a:off x="457199" y="2209800"/>
          <a:ext cx="6508377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41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79201"/>
            <a:ext cx="6508377" cy="1143000"/>
          </a:xfrm>
        </p:spPr>
        <p:txBody>
          <a:bodyPr/>
          <a:lstStyle/>
          <a:p>
            <a:r>
              <a:rPr lang="it-IT" dirty="0" err="1" smtClean="0"/>
              <a:t>Violation</a:t>
            </a:r>
            <a:r>
              <a:rPr lang="it-IT" dirty="0" smtClean="0"/>
              <a:t> of Human </a:t>
            </a:r>
            <a:r>
              <a:rPr lang="it-IT" dirty="0" err="1"/>
              <a:t>R</a:t>
            </a:r>
            <a:r>
              <a:rPr lang="it-IT" dirty="0" err="1" smtClean="0"/>
              <a:t>ights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9800"/>
            <a:ext cx="4010936" cy="3403607"/>
          </a:xfrm>
        </p:spPr>
        <p:txBody>
          <a:bodyPr/>
          <a:lstStyle/>
          <a:p>
            <a:r>
              <a:rPr lang="it-IT" dirty="0" err="1" smtClean="0"/>
              <a:t>Freedom</a:t>
            </a:r>
            <a:r>
              <a:rPr lang="it-IT" dirty="0" smtClean="0"/>
              <a:t> of </a:t>
            </a:r>
            <a:r>
              <a:rPr lang="it-IT" dirty="0" err="1" smtClean="0"/>
              <a:t>though</a:t>
            </a:r>
            <a:endParaRPr lang="it-IT" dirty="0" smtClean="0"/>
          </a:p>
          <a:p>
            <a:r>
              <a:rPr lang="it-IT" dirty="0" err="1" smtClean="0"/>
              <a:t>Freedom</a:t>
            </a:r>
            <a:r>
              <a:rPr lang="it-IT" dirty="0" smtClean="0"/>
              <a:t> </a:t>
            </a:r>
            <a:r>
              <a:rPr lang="it-IT" dirty="0"/>
              <a:t>of </a:t>
            </a:r>
            <a:r>
              <a:rPr lang="it-IT" dirty="0" err="1" smtClean="0"/>
              <a:t>movement</a:t>
            </a:r>
            <a:endParaRPr lang="it-IT" dirty="0" smtClean="0"/>
          </a:p>
          <a:p>
            <a:r>
              <a:rPr lang="it-IT" dirty="0" err="1" smtClean="0"/>
              <a:t>Freedom</a:t>
            </a:r>
            <a:r>
              <a:rPr lang="it-IT" dirty="0" smtClean="0"/>
              <a:t> </a:t>
            </a:r>
            <a:r>
              <a:rPr lang="it-IT" dirty="0"/>
              <a:t>of </a:t>
            </a:r>
            <a:r>
              <a:rPr lang="it-IT" dirty="0" err="1" smtClean="0"/>
              <a:t>expression</a:t>
            </a:r>
            <a:endParaRPr lang="it-IT" dirty="0" smtClean="0"/>
          </a:p>
          <a:p>
            <a:r>
              <a:rPr lang="it-IT" dirty="0" smtClean="0"/>
              <a:t>Torture </a:t>
            </a:r>
          </a:p>
          <a:p>
            <a:r>
              <a:rPr lang="it-IT" dirty="0" err="1" smtClean="0"/>
              <a:t>Slavery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23450" y="4468774"/>
            <a:ext cx="31073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Amnesty 2015 ranking.</a:t>
            </a:r>
          </a:p>
          <a:p>
            <a:r>
              <a:rPr lang="it-IT" dirty="0" smtClean="0"/>
              <a:t>1)Angola</a:t>
            </a:r>
          </a:p>
          <a:p>
            <a:r>
              <a:rPr lang="it-IT" dirty="0" smtClean="0"/>
              <a:t>2)Arabia Saudita</a:t>
            </a:r>
          </a:p>
          <a:p>
            <a:r>
              <a:rPr lang="it-IT" dirty="0" smtClean="0"/>
              <a:t>3)Burundi</a:t>
            </a:r>
          </a:p>
          <a:p>
            <a:r>
              <a:rPr lang="it-IT" dirty="0" smtClean="0"/>
              <a:t>4)Cina</a:t>
            </a:r>
          </a:p>
          <a:p>
            <a:r>
              <a:rPr lang="it-IT" dirty="0" smtClean="0"/>
              <a:t>5)Egitto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359" y="2525314"/>
            <a:ext cx="3919417" cy="16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88889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11331</TotalTime>
  <Words>397</Words>
  <Application>Microsoft Macintosh PowerPoint</Application>
  <PresentationFormat>Presentazione su schermo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Plaza</vt:lpstr>
      <vt:lpstr>HUMAN RIGHTS AND THE ITALIAN CONSTITUTION</vt:lpstr>
      <vt:lpstr>TABLE OF CONTENTS</vt:lpstr>
      <vt:lpstr>Motivation</vt:lpstr>
      <vt:lpstr>What is a Human Right?</vt:lpstr>
      <vt:lpstr>What is a Human Right?</vt:lpstr>
      <vt:lpstr>Background of Human Rights</vt:lpstr>
      <vt:lpstr>Constitution of the Italian Republic</vt:lpstr>
      <vt:lpstr>Constitution of the Italian Republic</vt:lpstr>
      <vt:lpstr>Violation of Human Rights</vt:lpstr>
      <vt:lpstr>Violation of Human Rights</vt:lpstr>
      <vt:lpstr>Reference with studied texts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 AND THE ITALIAN CONSTITUTION</dc:title>
  <dc:creator>Utente di Microsoft Office</dc:creator>
  <cp:lastModifiedBy>Utente di Microsoft Office</cp:lastModifiedBy>
  <cp:revision>11</cp:revision>
  <dcterms:created xsi:type="dcterms:W3CDTF">2019-03-21T18:58:25Z</dcterms:created>
  <dcterms:modified xsi:type="dcterms:W3CDTF">2019-04-29T19:59:23Z</dcterms:modified>
</cp:coreProperties>
</file>