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256" r:id="rId3"/>
    <p:sldId id="257" r:id="rId4"/>
    <p:sldId id="258" r:id="rId5"/>
    <p:sldId id="259" r:id="rId6"/>
    <p:sldId id="260" r:id="rId7"/>
    <p:sldId id="261" r:id="rId8"/>
    <p:sldId id="262" r:id="rId9"/>
    <p:sldId id="263" r:id="rId10"/>
    <p:sldId id="264" r:id="rId11"/>
    <p:sldId id="265" r:id="rId12"/>
  </p:sldIdLst>
  <p:sldSz cx="10080625" cy="7559675"/>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7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3" name="Segnaposto data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4" name="Segnaposto piè di pagina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5" name="Segnaposto numero diapositiva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427D06C9-CC67-43E8-803F-209FC41F0697}" type="slidenum">
              <a:t>‹N›</a:t>
            </a:fld>
            <a:endParaRPr lang="it-IT"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2004685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Segnaposto note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it-IT"/>
          </a:p>
        </p:txBody>
      </p:sp>
      <p:sp>
        <p:nvSpPr>
          <p:cNvPr id="4" name="Segnaposto intestazione 3"/>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5" name="Segnaposto data 4"/>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rtl="0" hangingPunct="0">
              <a:buNone/>
              <a:tabLst/>
              <a:defRPr lang="it-IT" sz="1400" kern="1200">
                <a:latin typeface="Times New Roman" pitchFamily="18"/>
                <a:ea typeface="Lucida Sans Unicode" pitchFamily="2"/>
                <a:cs typeface="Tahoma" pitchFamily="2"/>
              </a:defRPr>
            </a:lvl1pPr>
          </a:lstStyle>
          <a:p>
            <a:pPr lvl="0"/>
            <a:fld id="{2B0FA8E2-C610-45D1-9380-267AAA806AF5}" type="slidenum">
              <a:t>‹N›</a:t>
            </a:fld>
            <a:endParaRPr lang="it-IT"/>
          </a:p>
        </p:txBody>
      </p:sp>
    </p:spTree>
    <p:extLst>
      <p:ext uri="{BB962C8B-B14F-4D97-AF65-F5344CB8AC3E}">
        <p14:creationId xmlns:p14="http://schemas.microsoft.com/office/powerpoint/2010/main" val="1211988870"/>
      </p:ext>
    </p:extLst>
  </p:cSld>
  <p:clrMap bg1="lt1" tx1="dk1" bg2="lt2" tx2="dk2" accent1="accent1" accent2="accent2" accent3="accent3" accent4="accent4" accent5="accent5" accent6="accent6" hlink="hlink" folHlink="folHlink"/>
  <p:notesStyle>
    <a:lvl1pPr marL="216000" marR="0" indent="-216000" rtl="0" hangingPunct="0">
      <a:tabLst/>
      <a:defRPr lang="it-IT" sz="2000" b="0" i="0" u="none" strike="noStrike" kern="1200">
        <a:ln>
          <a:noFill/>
        </a:ln>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lvl="0"/>
            <a:fld id="{630CA45A-D17B-45AE-8FC1-9D2F9109260F}" type="slidenum">
              <a:t>1</a:t>
            </a:fld>
            <a:endParaRPr lang="it-IT"/>
          </a:p>
        </p:txBody>
      </p:sp>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extLst>
      <p:ext uri="{BB962C8B-B14F-4D97-AF65-F5344CB8AC3E}">
        <p14:creationId xmlns:p14="http://schemas.microsoft.com/office/powerpoint/2010/main" val="2584942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lvl="0"/>
            <a:fld id="{0D29523E-98E8-4351-8547-DC69B2B83C24}" type="slidenum">
              <a:t>10</a:t>
            </a:fld>
            <a:endParaRPr lang="it-IT"/>
          </a:p>
        </p:txBody>
      </p:sp>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extLst>
      <p:ext uri="{BB962C8B-B14F-4D97-AF65-F5344CB8AC3E}">
        <p14:creationId xmlns:p14="http://schemas.microsoft.com/office/powerpoint/2010/main" val="3847708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lvl="0"/>
            <a:fld id="{CC6EA27A-40C8-4F93-82E2-754C0CDB5A75}" type="slidenum">
              <a:t>2</a:t>
            </a:fld>
            <a:endParaRPr lang="it-IT"/>
          </a:p>
        </p:txBody>
      </p:sp>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extLst>
      <p:ext uri="{BB962C8B-B14F-4D97-AF65-F5344CB8AC3E}">
        <p14:creationId xmlns:p14="http://schemas.microsoft.com/office/powerpoint/2010/main" val="1795216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lvl="0"/>
            <a:fld id="{0F48018B-5A72-4BEF-8268-B2A720D0F404}" type="slidenum">
              <a:t>3</a:t>
            </a:fld>
            <a:endParaRPr lang="it-IT"/>
          </a:p>
        </p:txBody>
      </p:sp>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extLst>
      <p:ext uri="{BB962C8B-B14F-4D97-AF65-F5344CB8AC3E}">
        <p14:creationId xmlns:p14="http://schemas.microsoft.com/office/powerpoint/2010/main" val="3380844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lvl="0"/>
            <a:fld id="{767CAE64-ADBB-4657-862B-F4B9594433E3}" type="slidenum">
              <a:t>4</a:t>
            </a:fld>
            <a:endParaRPr lang="it-IT"/>
          </a:p>
        </p:txBody>
      </p:sp>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extLst>
      <p:ext uri="{BB962C8B-B14F-4D97-AF65-F5344CB8AC3E}">
        <p14:creationId xmlns:p14="http://schemas.microsoft.com/office/powerpoint/2010/main" val="1206367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lvl="0"/>
            <a:fld id="{F26F0C49-18E5-483F-99A6-789796377702}" type="slidenum">
              <a:t>5</a:t>
            </a:fld>
            <a:endParaRPr lang="it-IT"/>
          </a:p>
        </p:txBody>
      </p:sp>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extLst>
      <p:ext uri="{BB962C8B-B14F-4D97-AF65-F5344CB8AC3E}">
        <p14:creationId xmlns:p14="http://schemas.microsoft.com/office/powerpoint/2010/main" val="534517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lvl="0"/>
            <a:fld id="{147F2A6B-4A1C-4B77-95B7-82A4B3535228}" type="slidenum">
              <a:t>6</a:t>
            </a:fld>
            <a:endParaRPr lang="it-IT"/>
          </a:p>
        </p:txBody>
      </p:sp>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extLst>
      <p:ext uri="{BB962C8B-B14F-4D97-AF65-F5344CB8AC3E}">
        <p14:creationId xmlns:p14="http://schemas.microsoft.com/office/powerpoint/2010/main" val="9471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lvl="0"/>
            <a:fld id="{4D5962C0-A719-406F-AE4D-254139F70BA4}" type="slidenum">
              <a:t>7</a:t>
            </a:fld>
            <a:endParaRPr lang="it-IT"/>
          </a:p>
        </p:txBody>
      </p:sp>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extLst>
      <p:ext uri="{BB962C8B-B14F-4D97-AF65-F5344CB8AC3E}">
        <p14:creationId xmlns:p14="http://schemas.microsoft.com/office/powerpoint/2010/main" val="1667347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lvl="0"/>
            <a:fld id="{8B034008-674F-4793-B8BF-6921705058A6}" type="slidenum">
              <a:t>8</a:t>
            </a:fld>
            <a:endParaRPr lang="it-IT"/>
          </a:p>
        </p:txBody>
      </p:sp>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extLst>
      <p:ext uri="{BB962C8B-B14F-4D97-AF65-F5344CB8AC3E}">
        <p14:creationId xmlns:p14="http://schemas.microsoft.com/office/powerpoint/2010/main" val="2394471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lvl="0"/>
            <a:fld id="{7300AA07-161B-4E19-81F6-AE8E2CF05821}" type="slidenum">
              <a:t>9</a:t>
            </a:fld>
            <a:endParaRPr lang="it-IT"/>
          </a:p>
        </p:txBody>
      </p:sp>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extLst>
      <p:ext uri="{BB962C8B-B14F-4D97-AF65-F5344CB8AC3E}">
        <p14:creationId xmlns:p14="http://schemas.microsoft.com/office/powerpoint/2010/main" val="860449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260475" y="1236663"/>
            <a:ext cx="7559675" cy="2632075"/>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2BF3426C-A450-45AC-94BE-6EC0C8B76B0A}" type="slidenum">
              <a:t>‹N›</a:t>
            </a:fld>
            <a:endParaRPr lang="it-IT"/>
          </a:p>
        </p:txBody>
      </p:sp>
    </p:spTree>
    <p:extLst>
      <p:ext uri="{BB962C8B-B14F-4D97-AF65-F5344CB8AC3E}">
        <p14:creationId xmlns:p14="http://schemas.microsoft.com/office/powerpoint/2010/main" val="42890736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D98B7D39-DCBA-4401-B59B-2863E9A483B5}" type="slidenum">
              <a:t>‹N›</a:t>
            </a:fld>
            <a:endParaRPr lang="it-IT"/>
          </a:p>
        </p:txBody>
      </p:sp>
    </p:spTree>
    <p:extLst>
      <p:ext uri="{BB962C8B-B14F-4D97-AF65-F5344CB8AC3E}">
        <p14:creationId xmlns:p14="http://schemas.microsoft.com/office/powerpoint/2010/main" val="35597463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08850" y="301625"/>
            <a:ext cx="2266950" cy="645636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03238" y="301625"/>
            <a:ext cx="6653212" cy="64563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8F889009-119D-4C98-B7BE-E142D3BC8B85}" type="slidenum">
              <a:t>‹N›</a:t>
            </a:fld>
            <a:endParaRPr lang="it-IT"/>
          </a:p>
        </p:txBody>
      </p:sp>
    </p:spTree>
    <p:extLst>
      <p:ext uri="{BB962C8B-B14F-4D97-AF65-F5344CB8AC3E}">
        <p14:creationId xmlns:p14="http://schemas.microsoft.com/office/powerpoint/2010/main" val="12434721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260475" y="1236663"/>
            <a:ext cx="7559675" cy="2632075"/>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Tree>
    <p:extLst>
      <p:ext uri="{BB962C8B-B14F-4D97-AF65-F5344CB8AC3E}">
        <p14:creationId xmlns:p14="http://schemas.microsoft.com/office/powerpoint/2010/main" val="36046620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4666250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87388" y="1884363"/>
            <a:ext cx="8694737" cy="31448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Tree>
    <p:extLst>
      <p:ext uri="{BB962C8B-B14F-4D97-AF65-F5344CB8AC3E}">
        <p14:creationId xmlns:p14="http://schemas.microsoft.com/office/powerpoint/2010/main" val="20032698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741363" y="2101850"/>
            <a:ext cx="4227512" cy="47625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21275" y="2101850"/>
            <a:ext cx="4227513" cy="47625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2280356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93738" y="403225"/>
            <a:ext cx="8694737" cy="1460500"/>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93738" y="2760663"/>
            <a:ext cx="4265612" cy="406241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103813" y="2760663"/>
            <a:ext cx="4284662" cy="406241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6982302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13976367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45273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93738" y="503238"/>
            <a:ext cx="3251200" cy="17653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Tree>
    <p:extLst>
      <p:ext uri="{BB962C8B-B14F-4D97-AF65-F5344CB8AC3E}">
        <p14:creationId xmlns:p14="http://schemas.microsoft.com/office/powerpoint/2010/main" val="2180023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67BE5797-235F-42CF-AA7B-60D5C79886E6}" type="slidenum">
              <a:t>‹N›</a:t>
            </a:fld>
            <a:endParaRPr lang="it-IT"/>
          </a:p>
        </p:txBody>
      </p:sp>
    </p:spTree>
    <p:extLst>
      <p:ext uri="{BB962C8B-B14F-4D97-AF65-F5344CB8AC3E}">
        <p14:creationId xmlns:p14="http://schemas.microsoft.com/office/powerpoint/2010/main" val="3070544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93738" y="503238"/>
            <a:ext cx="3251200" cy="17653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Tree>
    <p:extLst>
      <p:ext uri="{BB962C8B-B14F-4D97-AF65-F5344CB8AC3E}">
        <p14:creationId xmlns:p14="http://schemas.microsoft.com/office/powerpoint/2010/main" val="2018006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965526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197725" y="555625"/>
            <a:ext cx="2151063" cy="63087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741363" y="555625"/>
            <a:ext cx="6303962" cy="63087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0270295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87388" y="1884363"/>
            <a:ext cx="8694737" cy="31448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473B8CC1-9181-4F53-9B49-93FE71186403}" type="slidenum">
              <a:t>‹N›</a:t>
            </a:fld>
            <a:endParaRPr lang="it-IT"/>
          </a:p>
        </p:txBody>
      </p:sp>
    </p:spTree>
    <p:extLst>
      <p:ext uri="{BB962C8B-B14F-4D97-AF65-F5344CB8AC3E}">
        <p14:creationId xmlns:p14="http://schemas.microsoft.com/office/powerpoint/2010/main" val="2942313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03238" y="1768475"/>
            <a:ext cx="4459287" cy="498951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14925" y="1768475"/>
            <a:ext cx="4460875" cy="498951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8D070882-CD3C-4BA5-B19D-B4FC75A04182}" type="slidenum">
              <a:t>‹N›</a:t>
            </a:fld>
            <a:endParaRPr lang="it-IT"/>
          </a:p>
        </p:txBody>
      </p:sp>
    </p:spTree>
    <p:extLst>
      <p:ext uri="{BB962C8B-B14F-4D97-AF65-F5344CB8AC3E}">
        <p14:creationId xmlns:p14="http://schemas.microsoft.com/office/powerpoint/2010/main" val="4192745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93738" y="403225"/>
            <a:ext cx="8694737" cy="1460500"/>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93738" y="2760663"/>
            <a:ext cx="4265612" cy="406241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103813" y="2760663"/>
            <a:ext cx="4284662" cy="406241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lvl="0"/>
            <a:endParaRPr lang="it-IT"/>
          </a:p>
        </p:txBody>
      </p:sp>
      <p:sp>
        <p:nvSpPr>
          <p:cNvPr id="8" name="Segnaposto piè di pagina 7"/>
          <p:cNvSpPr>
            <a:spLocks noGrp="1"/>
          </p:cNvSpPr>
          <p:nvPr>
            <p:ph type="ftr" sz="quarter" idx="11"/>
          </p:nvPr>
        </p:nvSpPr>
        <p:spPr/>
        <p:txBody>
          <a:bodyPr/>
          <a:lstStyle/>
          <a:p>
            <a:pPr lvl="0"/>
            <a:endParaRPr lang="it-IT"/>
          </a:p>
        </p:txBody>
      </p:sp>
      <p:sp>
        <p:nvSpPr>
          <p:cNvPr id="9" name="Segnaposto numero diapositiva 8"/>
          <p:cNvSpPr>
            <a:spLocks noGrp="1"/>
          </p:cNvSpPr>
          <p:nvPr>
            <p:ph type="sldNum" sz="quarter" idx="12"/>
          </p:nvPr>
        </p:nvSpPr>
        <p:spPr/>
        <p:txBody>
          <a:bodyPr/>
          <a:lstStyle/>
          <a:p>
            <a:pPr lvl="0"/>
            <a:fld id="{7EEB6262-2C34-4089-91C3-0A3AAD5EA9DE}" type="slidenum">
              <a:t>‹N›</a:t>
            </a:fld>
            <a:endParaRPr lang="it-IT"/>
          </a:p>
        </p:txBody>
      </p:sp>
    </p:spTree>
    <p:extLst>
      <p:ext uri="{BB962C8B-B14F-4D97-AF65-F5344CB8AC3E}">
        <p14:creationId xmlns:p14="http://schemas.microsoft.com/office/powerpoint/2010/main" val="4715550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lvl="0"/>
            <a:endParaRPr lang="it-IT"/>
          </a:p>
        </p:txBody>
      </p:sp>
      <p:sp>
        <p:nvSpPr>
          <p:cNvPr id="4" name="Segnaposto piè di pagina 3"/>
          <p:cNvSpPr>
            <a:spLocks noGrp="1"/>
          </p:cNvSpPr>
          <p:nvPr>
            <p:ph type="ftr" sz="quarter" idx="11"/>
          </p:nvPr>
        </p:nvSpPr>
        <p:spPr/>
        <p:txBody>
          <a:bodyPr/>
          <a:lstStyle/>
          <a:p>
            <a:pPr lvl="0"/>
            <a:endParaRPr lang="it-IT"/>
          </a:p>
        </p:txBody>
      </p:sp>
      <p:sp>
        <p:nvSpPr>
          <p:cNvPr id="5" name="Segnaposto numero diapositiva 4"/>
          <p:cNvSpPr>
            <a:spLocks noGrp="1"/>
          </p:cNvSpPr>
          <p:nvPr>
            <p:ph type="sldNum" sz="quarter" idx="12"/>
          </p:nvPr>
        </p:nvSpPr>
        <p:spPr/>
        <p:txBody>
          <a:bodyPr/>
          <a:lstStyle/>
          <a:p>
            <a:pPr lvl="0"/>
            <a:fld id="{195C5697-1A51-4684-8156-20D9778C0CC7}" type="slidenum">
              <a:t>‹N›</a:t>
            </a:fld>
            <a:endParaRPr lang="it-IT"/>
          </a:p>
        </p:txBody>
      </p:sp>
    </p:spTree>
    <p:extLst>
      <p:ext uri="{BB962C8B-B14F-4D97-AF65-F5344CB8AC3E}">
        <p14:creationId xmlns:p14="http://schemas.microsoft.com/office/powerpoint/2010/main" val="16320940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endParaRPr lang="it-IT"/>
          </a:p>
        </p:txBody>
      </p:sp>
      <p:sp>
        <p:nvSpPr>
          <p:cNvPr id="3" name="Segnaposto piè di pagina 2"/>
          <p:cNvSpPr>
            <a:spLocks noGrp="1"/>
          </p:cNvSpPr>
          <p:nvPr>
            <p:ph type="ftr" sz="quarter" idx="11"/>
          </p:nvPr>
        </p:nvSpPr>
        <p:spPr/>
        <p:txBody>
          <a:bodyPr/>
          <a:lstStyle/>
          <a:p>
            <a:pPr lvl="0"/>
            <a:endParaRPr lang="it-IT"/>
          </a:p>
        </p:txBody>
      </p:sp>
      <p:sp>
        <p:nvSpPr>
          <p:cNvPr id="4" name="Segnaposto numero diapositiva 3"/>
          <p:cNvSpPr>
            <a:spLocks noGrp="1"/>
          </p:cNvSpPr>
          <p:nvPr>
            <p:ph type="sldNum" sz="quarter" idx="12"/>
          </p:nvPr>
        </p:nvSpPr>
        <p:spPr/>
        <p:txBody>
          <a:bodyPr/>
          <a:lstStyle/>
          <a:p>
            <a:pPr lvl="0"/>
            <a:fld id="{E5E07313-7471-4EB0-8840-FD418481411A}" type="slidenum">
              <a:t>‹N›</a:t>
            </a:fld>
            <a:endParaRPr lang="it-IT"/>
          </a:p>
        </p:txBody>
      </p:sp>
    </p:spTree>
    <p:extLst>
      <p:ext uri="{BB962C8B-B14F-4D97-AF65-F5344CB8AC3E}">
        <p14:creationId xmlns:p14="http://schemas.microsoft.com/office/powerpoint/2010/main" val="6341974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93738" y="503238"/>
            <a:ext cx="3251200" cy="17653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73F30D35-3AB0-42AC-9E6D-C56BF0790CAE}" type="slidenum">
              <a:t>‹N›</a:t>
            </a:fld>
            <a:endParaRPr lang="it-IT"/>
          </a:p>
        </p:txBody>
      </p:sp>
    </p:spTree>
    <p:extLst>
      <p:ext uri="{BB962C8B-B14F-4D97-AF65-F5344CB8AC3E}">
        <p14:creationId xmlns:p14="http://schemas.microsoft.com/office/powerpoint/2010/main" val="8557269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93738" y="503238"/>
            <a:ext cx="3251200" cy="17653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6C377323-EEBB-41D8-8B8C-98EBA70FE740}" type="slidenum">
              <a:t>‹N›</a:t>
            </a:fld>
            <a:endParaRPr lang="it-IT"/>
          </a:p>
        </p:txBody>
      </p:sp>
    </p:spTree>
    <p:extLst>
      <p:ext uri="{BB962C8B-B14F-4D97-AF65-F5344CB8AC3E}">
        <p14:creationId xmlns:p14="http://schemas.microsoft.com/office/powerpoint/2010/main" val="38652937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titolo 1"/>
          <p:cNvSpPr txBox="1">
            <a:spLocks noGrp="1"/>
          </p:cNvSpPr>
          <p:nvPr>
            <p:ph type="title"/>
          </p:nvPr>
        </p:nvSpPr>
        <p:spPr>
          <a:xfrm>
            <a:off x="503999" y="301320"/>
            <a:ext cx="9071640" cy="1262160"/>
          </a:xfrm>
          <a:prstGeom prst="rect">
            <a:avLst/>
          </a:prstGeom>
          <a:noFill/>
          <a:ln>
            <a:noFill/>
          </a:ln>
        </p:spPr>
        <p:txBody>
          <a:bodyPr lIns="0" tIns="0" rIns="0" bIns="0" anchor="ctr"/>
          <a:lstStyle/>
          <a:p>
            <a:endParaRPr lang="it-IT"/>
          </a:p>
        </p:txBody>
      </p:sp>
      <p:sp>
        <p:nvSpPr>
          <p:cNvPr id="3" name="Segnaposto testo 2"/>
          <p:cNvSpPr txBox="1">
            <a:spLocks noGrp="1"/>
          </p:cNvSpPr>
          <p:nvPr>
            <p:ph type="body" idx="1"/>
          </p:nvPr>
        </p:nvSpPr>
        <p:spPr>
          <a:xfrm>
            <a:off x="503999" y="1769040"/>
            <a:ext cx="9071640" cy="4989240"/>
          </a:xfrm>
          <a:prstGeom prst="rect">
            <a:avLst/>
          </a:prstGeom>
          <a:noFill/>
          <a:ln>
            <a:noFill/>
          </a:ln>
        </p:spPr>
        <p:txBody>
          <a:bodyPr lIns="0" tIns="0" rIns="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txBox="1">
            <a:spLocks noGrp="1"/>
          </p:cNvSpPr>
          <p:nvPr>
            <p:ph type="dt" sz="half" idx="2"/>
          </p:nvPr>
        </p:nvSpPr>
        <p:spPr>
          <a:xfrm>
            <a:off x="503999" y="6887160"/>
            <a:ext cx="2348280" cy="521280"/>
          </a:xfrm>
          <a:prstGeom prst="rect">
            <a:avLst/>
          </a:prstGeom>
          <a:noFill/>
          <a:ln>
            <a:noFill/>
          </a:ln>
        </p:spPr>
        <p:txBody>
          <a:bodyPr lIns="0" tIns="0" rIns="0" bIns="0" anchorCtr="0">
            <a:noAutofit/>
          </a:bodyPr>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5" name="Segnaposto piè di pagina 4"/>
          <p:cNvSpPr txBox="1">
            <a:spLocks noGrp="1"/>
          </p:cNvSpPr>
          <p:nvPr>
            <p:ph type="ftr" sz="quarter" idx="3"/>
          </p:nvPr>
        </p:nvSpPr>
        <p:spPr>
          <a:xfrm>
            <a:off x="3447360" y="6887160"/>
            <a:ext cx="3195000" cy="521280"/>
          </a:xfrm>
          <a:prstGeom prst="rect">
            <a:avLst/>
          </a:prstGeom>
          <a:noFill/>
          <a:ln>
            <a:noFill/>
          </a:ln>
        </p:spPr>
        <p:txBody>
          <a:bodyPr lIns="0" tIns="0" rIns="0" bIns="0" anchorCtr="0">
            <a:noAutofit/>
          </a:bodyPr>
          <a:lstStyle>
            <a:lvl1pPr lvl="0" algn="ctr"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6" name="Segnaposto numero diapositiva 5"/>
          <p:cNvSpPr txBox="1">
            <a:spLocks noGrp="1"/>
          </p:cNvSpPr>
          <p:nvPr>
            <p:ph type="sldNum" sz="quarter" idx="4"/>
          </p:nvPr>
        </p:nvSpPr>
        <p:spPr>
          <a:xfrm>
            <a:off x="7227360" y="6887160"/>
            <a:ext cx="2348280" cy="521280"/>
          </a:xfrm>
          <a:prstGeom prst="rect">
            <a:avLst/>
          </a:prstGeom>
          <a:noFill/>
          <a:ln>
            <a:noFill/>
          </a:ln>
        </p:spPr>
        <p:txBody>
          <a:bodyPr lIns="0" tIns="0" rIns="0" bIns="0" anchorCtr="0">
            <a:noAutofit/>
          </a:bodyPr>
          <a:lstStyle>
            <a:lvl1pPr lvl="0" algn="r" rtl="0" hangingPunct="0">
              <a:buNone/>
              <a:tabLst/>
              <a:defRPr lang="it-IT" sz="1400" kern="1200">
                <a:latin typeface="Times New Roman" pitchFamily="18"/>
                <a:ea typeface="Lucida Sans Unicode" pitchFamily="2"/>
                <a:cs typeface="Tahoma" pitchFamily="2"/>
              </a:defRPr>
            </a:lvl1pPr>
          </a:lstStyle>
          <a:p>
            <a:pPr lvl="0"/>
            <a:fld id="{2722F662-099C-472C-871F-A4550F6E49B6}" type="slidenum">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it-IT" sz="2400" b="0" i="0" u="none" strike="noStrike" kern="1200">
          <a:ln>
            <a:noFill/>
          </a:ln>
          <a:latin typeface="Arial" pitchFamily="18"/>
          <a:ea typeface="Microsoft YaHei" pitchFamily="2"/>
        </a:defRPr>
      </a:lvl1pPr>
    </p:titleStyle>
    <p:bodyStyle>
      <a:lvl1pPr marL="0" marR="0" indent="0" rtl="0" hangingPunct="0">
        <a:spcBef>
          <a:spcPts val="0"/>
        </a:spcBef>
        <a:spcAft>
          <a:spcPts val="1414"/>
        </a:spcAft>
        <a:tabLst/>
        <a:defRPr lang="it-IT" sz="3200" b="0" i="0" u="none" strike="noStrike" kern="1200">
          <a:ln>
            <a:noFill/>
          </a:ln>
          <a:latin typeface="Arial" pitchFamily="18"/>
          <a:ea typeface="Microsoft YaHei"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BABED6"/>
        </a:solidFill>
        <a:effectLst/>
      </p:bgPr>
    </p:bg>
    <p:spTree>
      <p:nvGrpSpPr>
        <p:cNvPr id="1" name=""/>
        <p:cNvGrpSpPr/>
        <p:nvPr/>
      </p:nvGrpSpPr>
      <p:grpSpPr>
        <a:xfrm>
          <a:off x="0" y="0"/>
          <a:ext cx="0" cy="0"/>
          <a:chOff x="0" y="0"/>
          <a:chExt cx="0" cy="0"/>
        </a:xfrm>
      </p:grpSpPr>
      <p:sp>
        <p:nvSpPr>
          <p:cNvPr id="2" name="Rettangolo 1"/>
          <p:cNvSpPr/>
          <p:nvPr/>
        </p:nvSpPr>
        <p:spPr>
          <a:xfrm>
            <a:off x="405360" y="1893960"/>
            <a:ext cx="9674640" cy="5666040"/>
          </a:xfrm>
          <a:prstGeom prst="rect">
            <a:avLst/>
          </a:prstGeom>
          <a:solidFill>
            <a:srgbClr val="DDDDDD"/>
          </a:solidFill>
          <a:ln w="25400">
            <a:solidFill>
              <a:srgbClr val="C0C0C0"/>
            </a:solidFill>
            <a:prstDash val="solid"/>
          </a:ln>
        </p:spPr>
        <p:txBody>
          <a:bodyPr lIns="0" tIns="0" rIns="0" bIns="0" anchor="ctr" anchorCtr="1"/>
          <a:lstStyle/>
          <a:p>
            <a:pPr lvl="0" rtl="0" hangingPunct="0">
              <a:buNone/>
              <a:tabLst/>
            </a:pPr>
            <a:endParaRPr lang="it-IT" sz="2400">
              <a:latin typeface="Thorndale" pitchFamily="18"/>
              <a:ea typeface="Lucida Sans Unicode" pitchFamily="2"/>
              <a:cs typeface="Tahoma" pitchFamily="2"/>
            </a:endParaRPr>
          </a:p>
        </p:txBody>
      </p:sp>
      <p:sp>
        <p:nvSpPr>
          <p:cNvPr id="3" name="Segnaposto titolo 2"/>
          <p:cNvSpPr txBox="1">
            <a:spLocks noGrp="1"/>
          </p:cNvSpPr>
          <p:nvPr>
            <p:ph type="title"/>
          </p:nvPr>
        </p:nvSpPr>
        <p:spPr>
          <a:xfrm>
            <a:off x="740879" y="555480"/>
            <a:ext cx="8607960" cy="1262160"/>
          </a:xfrm>
          <a:prstGeom prst="rect">
            <a:avLst/>
          </a:prstGeom>
          <a:noFill/>
          <a:ln>
            <a:noFill/>
          </a:ln>
        </p:spPr>
        <p:txBody>
          <a:bodyPr lIns="0" tIns="0" rIns="0" bIns="0" anchor="ctr"/>
          <a:lstStyle/>
          <a:p>
            <a:endParaRPr lang="it-IT"/>
          </a:p>
        </p:txBody>
      </p:sp>
      <p:sp>
        <p:nvSpPr>
          <p:cNvPr id="4" name="Segnaposto testo 3"/>
          <p:cNvSpPr txBox="1">
            <a:spLocks noGrp="1"/>
          </p:cNvSpPr>
          <p:nvPr>
            <p:ph type="body" idx="1"/>
          </p:nvPr>
        </p:nvSpPr>
        <p:spPr>
          <a:xfrm>
            <a:off x="740879" y="2101680"/>
            <a:ext cx="8607960" cy="4762440"/>
          </a:xfrm>
          <a:prstGeom prst="rect">
            <a:avLst/>
          </a:prstGeom>
          <a:noFill/>
          <a:ln>
            <a:noFill/>
          </a:ln>
        </p:spPr>
        <p:txBody>
          <a:bodyPr lIns="0" tIns="0" rIns="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ttangolo 4"/>
          <p:cNvSpPr/>
          <p:nvPr/>
        </p:nvSpPr>
        <p:spPr>
          <a:xfrm>
            <a:off x="0" y="0"/>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it-IT" sz="2400">
              <a:latin typeface="Thorndale" pitchFamily="18"/>
              <a:ea typeface="Lucida Sans Unicode" pitchFamily="2"/>
              <a:cs typeface="Tahoma" pitchFamily="2"/>
            </a:endParaRPr>
          </a:p>
        </p:txBody>
      </p:sp>
      <p:sp>
        <p:nvSpPr>
          <p:cNvPr id="6" name="Rettangolo 5"/>
          <p:cNvSpPr/>
          <p:nvPr/>
        </p:nvSpPr>
        <p:spPr>
          <a:xfrm>
            <a:off x="0" y="2381399"/>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it-IT" sz="2400">
              <a:latin typeface="Thorndale" pitchFamily="18"/>
              <a:ea typeface="Lucida Sans Unicode" pitchFamily="2"/>
              <a:cs typeface="Tahoma" pitchFamily="2"/>
            </a:endParaRPr>
          </a:p>
        </p:txBody>
      </p:sp>
      <p:sp>
        <p:nvSpPr>
          <p:cNvPr id="7" name="Rettangolo 6"/>
          <p:cNvSpPr/>
          <p:nvPr/>
        </p:nvSpPr>
        <p:spPr>
          <a:xfrm>
            <a:off x="0" y="1168560"/>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it-IT" sz="2400">
              <a:latin typeface="Thorndale" pitchFamily="18"/>
              <a:ea typeface="Lucida Sans Unicode" pitchFamily="2"/>
              <a:cs typeface="Tahoma"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it-IT" sz="2400" b="1" i="0" u="none" strike="noStrike">
          <a:ln>
            <a:noFill/>
          </a:ln>
          <a:solidFill>
            <a:srgbClr val="333333"/>
          </a:solidFill>
          <a:latin typeface="Albany" pitchFamily="34"/>
          <a:cs typeface="Tahoma" pitchFamily="2"/>
        </a:defRPr>
      </a:lvl1pPr>
    </p:titleStyle>
    <p:bodyStyle>
      <a:lvl1pPr marL="0" marR="0" indent="0" algn="l" rtl="0" hangingPunct="0">
        <a:spcBef>
          <a:spcPts val="0"/>
        </a:spcBef>
        <a:spcAft>
          <a:spcPts val="1417"/>
        </a:spcAft>
        <a:tabLst/>
        <a:defRPr lang="it-IT" sz="2400" b="0" i="0" u="none" strike="noStrike">
          <a:ln>
            <a:noFill/>
          </a:ln>
          <a:solidFill>
            <a:srgbClr val="000000"/>
          </a:solidFill>
          <a:latin typeface="Albany" pitchFamily="34"/>
          <a:cs typeface="Tahoma"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Sottotitolo 1"/>
          <p:cNvSpPr txBox="1">
            <a:spLocks noGrp="1"/>
          </p:cNvSpPr>
          <p:nvPr>
            <p:ph type="subTitle" idx="4294967295"/>
          </p:nvPr>
        </p:nvSpPr>
        <p:spPr>
          <a:xfrm>
            <a:off x="740879" y="683150"/>
            <a:ext cx="8607960" cy="6052939"/>
          </a:xfrm>
        </p:spPr>
        <p:txBody>
          <a:bodyPr anchor="ctr">
            <a:spAutoFit/>
          </a:bodyPr>
          <a:lstStyle/>
          <a:p>
            <a:pPr marL="216000" lvl="0" indent="-216000" algn="ctr"/>
            <a:endParaRPr lang="it-IT" sz="4000" dirty="0">
              <a:latin typeface="Calibri" pitchFamily="34"/>
            </a:endParaRPr>
          </a:p>
          <a:p>
            <a:pPr marL="216000" lvl="0" indent="-216000" algn="ctr"/>
            <a:endParaRPr lang="it-IT" sz="4000" i="1" dirty="0">
              <a:effectLst>
                <a:outerShdw dist="17961" dir="2700000">
                  <a:scrgbClr r="0" g="0" b="0"/>
                </a:outerShdw>
              </a:effectLst>
              <a:latin typeface="Calibri" pitchFamily="34"/>
            </a:endParaRPr>
          </a:p>
          <a:p>
            <a:pPr marL="216000" lvl="0" indent="-216000" algn="ctr"/>
            <a:r>
              <a:rPr lang="it-IT" sz="4000" i="1" dirty="0">
                <a:effectLst>
                  <a:outerShdw dist="17961" dir="2700000">
                    <a:scrgbClr r="0" g="0" b="0"/>
                  </a:outerShdw>
                </a:effectLst>
                <a:latin typeface="Calibri" pitchFamily="34"/>
              </a:rPr>
              <a:t>Human Rights and the Italian </a:t>
            </a:r>
            <a:r>
              <a:rPr lang="it-IT" sz="4000" i="1" dirty="0" err="1">
                <a:effectLst>
                  <a:outerShdw dist="17961" dir="2700000">
                    <a:scrgbClr r="0" g="0" b="0"/>
                  </a:outerShdw>
                </a:effectLst>
                <a:latin typeface="Calibri" pitchFamily="34"/>
              </a:rPr>
              <a:t>Constitution</a:t>
            </a:r>
            <a:endParaRPr lang="it-IT" sz="4000" i="1" dirty="0">
              <a:effectLst>
                <a:outerShdw dist="17961" dir="2700000">
                  <a:scrgbClr r="0" g="0" b="0"/>
                </a:outerShdw>
              </a:effectLst>
              <a:latin typeface="Calibri" pitchFamily="34"/>
            </a:endParaRPr>
          </a:p>
          <a:p>
            <a:pPr marL="216000" lvl="0" indent="-216000" algn="ctr"/>
            <a:endParaRPr lang="it-IT" sz="4000" dirty="0">
              <a:latin typeface="Calibri" pitchFamily="34"/>
            </a:endParaRPr>
          </a:p>
          <a:p>
            <a:pPr marL="216000" lvl="0" indent="-216000" algn="ctr"/>
            <a:endParaRPr lang="it-IT" sz="2000" dirty="0">
              <a:latin typeface="Calibri" pitchFamily="34"/>
            </a:endParaRPr>
          </a:p>
          <a:p>
            <a:pPr marL="216000" lvl="0" indent="-216000">
              <a:buClr>
                <a:srgbClr val="000000"/>
              </a:buClr>
              <a:buSzPct val="45000"/>
              <a:buFont typeface="StarSymbol"/>
              <a:buChar char="➢"/>
            </a:pPr>
            <a:r>
              <a:rPr lang="it-IT" sz="2000" dirty="0" smtClean="0">
                <a:latin typeface="Calibri" pitchFamily="34"/>
              </a:rPr>
              <a:t>Marco </a:t>
            </a:r>
            <a:r>
              <a:rPr lang="it-IT" sz="2000" dirty="0" err="1" smtClean="0">
                <a:latin typeface="Calibri" pitchFamily="34"/>
              </a:rPr>
              <a:t>Puntin</a:t>
            </a:r>
            <a:r>
              <a:rPr lang="it-IT" sz="2000" dirty="0" smtClean="0">
                <a:latin typeface="Calibri" pitchFamily="34"/>
              </a:rPr>
              <a:t> </a:t>
            </a:r>
            <a:endParaRPr lang="it-IT" sz="2000" dirty="0">
              <a:latin typeface="Calibri" pitchFamily="34"/>
            </a:endParaRPr>
          </a:p>
          <a:p>
            <a:pPr marL="216000" lvl="0" indent="-216000">
              <a:buClr>
                <a:srgbClr val="000000"/>
              </a:buClr>
              <a:buSzPct val="45000"/>
              <a:buFont typeface="StarSymbol"/>
              <a:buChar char="➢"/>
            </a:pPr>
            <a:r>
              <a:rPr lang="it-IT" sz="2000" dirty="0">
                <a:latin typeface="Calibri" pitchFamily="34"/>
              </a:rPr>
              <a:t>5QLSC</a:t>
            </a:r>
          </a:p>
          <a:p>
            <a:pPr marL="216000" lvl="0" indent="-216000">
              <a:buClr>
                <a:srgbClr val="000000"/>
              </a:buClr>
              <a:buSzPct val="45000"/>
              <a:buFont typeface="StarSymbol"/>
              <a:buChar char="➢"/>
            </a:pPr>
            <a:endParaRPr lang="it-IT" sz="2000" dirty="0">
              <a:latin typeface="Calibri" pitchFamily="34"/>
            </a:endParaRPr>
          </a:p>
          <a:p>
            <a:pPr marL="216000" lvl="0" indent="-216000">
              <a:buClr>
                <a:srgbClr val="000000"/>
              </a:buClr>
              <a:buSzPct val="45000"/>
              <a:buFont typeface="StarSymbol"/>
              <a:buChar char="➢"/>
            </a:pPr>
            <a:r>
              <a:rPr lang="it-IT" sz="2000" dirty="0">
                <a:latin typeface="Calibri" pitchFamily="34"/>
              </a:rPr>
              <a:t>A.S. </a:t>
            </a:r>
            <a:r>
              <a:rPr lang="it-IT" sz="2000" dirty="0" smtClean="0">
                <a:latin typeface="Calibri" pitchFamily="34"/>
              </a:rPr>
              <a:t>2018/2019					 Lingua e cultura inglese</a:t>
            </a:r>
            <a:endParaRPr lang="it-IT" sz="2000" dirty="0">
              <a:latin typeface="Calibri" pitchFamily="34"/>
            </a:endParaRPr>
          </a:p>
        </p:txBody>
      </p:sp>
    </p:spTree>
  </p:cSld>
  <p:clrMapOvr>
    <a:masterClrMapping/>
  </p:clrMapOvr>
  <p:transition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Sottotitolo 1"/>
          <p:cNvSpPr txBox="1">
            <a:spLocks noGrp="1"/>
          </p:cNvSpPr>
          <p:nvPr>
            <p:ph type="subTitle" idx="4294967295"/>
          </p:nvPr>
        </p:nvSpPr>
        <p:spPr>
          <a:xfrm>
            <a:off x="740879" y="555480"/>
            <a:ext cx="8607960" cy="6308280"/>
          </a:xfrm>
        </p:spPr>
        <p:txBody>
          <a:bodyPr anchor="ctr"/>
          <a:lstStyle/>
          <a:p>
            <a:pPr marL="216000" lvl="0" indent="-216000" algn="ctr"/>
            <a:endParaRPr lang="it-IT" sz="2000">
              <a:latin typeface="Calibri" pitchFamily="34"/>
            </a:endParaRPr>
          </a:p>
          <a:p>
            <a:pPr marL="216000" lvl="0" indent="-216000" algn="ctr"/>
            <a:endParaRPr lang="it-IT" sz="2000">
              <a:latin typeface="Calibri" pitchFamily="34"/>
            </a:endParaRPr>
          </a:p>
          <a:p>
            <a:pPr marL="216000" lvl="0" indent="-216000" algn="ctr"/>
            <a:endParaRPr lang="it-IT" sz="2000">
              <a:latin typeface="Calibri" pitchFamily="34"/>
            </a:endParaRPr>
          </a:p>
          <a:p>
            <a:pPr marL="216000" lvl="0" indent="-216000" algn="ctr"/>
            <a:endParaRPr lang="it-IT" sz="2000">
              <a:latin typeface="Calibri" pitchFamily="34"/>
            </a:endParaRPr>
          </a:p>
          <a:p>
            <a:pPr marL="216000" lvl="0" indent="-216000" algn="ctr"/>
            <a:r>
              <a:rPr lang="it-IT" sz="2000">
                <a:latin typeface="Calibri" pitchFamily="34"/>
              </a:rPr>
              <a:t>Nowadays this article is respected partially, women have always been discriminated</a:t>
            </a:r>
          </a:p>
          <a:p>
            <a:pPr marL="216000" lvl="0" indent="-216000" algn="ctr"/>
            <a:endParaRPr lang="it-IT" sz="2000">
              <a:latin typeface="Calibri" pitchFamily="34"/>
            </a:endParaRPr>
          </a:p>
          <a:p>
            <a:pPr marL="216000" lvl="0" indent="-216000" algn="ctr"/>
            <a:endParaRPr lang="it-IT" sz="2000">
              <a:latin typeface="Calibri" pitchFamily="34"/>
            </a:endParaRPr>
          </a:p>
          <a:p>
            <a:pPr marL="216000" lvl="0" indent="-216000" algn="ctr"/>
            <a:r>
              <a:rPr lang="it-IT" sz="2000">
                <a:latin typeface="Calibri" pitchFamily="34"/>
              </a:rPr>
              <a:t>Linked to our analyzed texts...</a:t>
            </a:r>
          </a:p>
          <a:p>
            <a:pPr marL="216000" lvl="0" indent="-216000" algn="ctr"/>
            <a:endParaRPr lang="it-IT" sz="2000">
              <a:latin typeface="Calibri" pitchFamily="34"/>
            </a:endParaRPr>
          </a:p>
          <a:p>
            <a:pPr marL="216000" lvl="0" indent="-216000" algn="ctr"/>
            <a:endParaRPr lang="it-IT" sz="2000">
              <a:latin typeface="Calibri" pitchFamily="34"/>
            </a:endParaRPr>
          </a:p>
          <a:p>
            <a:pPr marL="216000" lvl="0" indent="-216000" algn="ctr"/>
            <a:r>
              <a:rPr lang="it-IT" sz="2000">
                <a:latin typeface="Calibri" pitchFamily="34"/>
              </a:rPr>
              <a:t>Lispeth           she had to became a wife of someone who had her same origins</a:t>
            </a:r>
          </a:p>
          <a:p>
            <a:pPr marL="216000" lvl="0" indent="-216000" algn="ctr"/>
            <a:endParaRPr lang="it-IT" sz="2000">
              <a:latin typeface="Calibri" pitchFamily="34"/>
            </a:endParaRPr>
          </a:p>
          <a:p>
            <a:pPr marL="216000" lvl="0" indent="-216000" algn="ctr"/>
            <a:endParaRPr lang="it-IT" sz="2000">
              <a:latin typeface="Calibri" pitchFamily="34"/>
            </a:endParaRPr>
          </a:p>
          <a:p>
            <a:pPr marL="216000" lvl="0" indent="-216000" algn="ctr"/>
            <a:r>
              <a:rPr lang="it-IT" sz="2000">
                <a:latin typeface="Calibri" pitchFamily="34"/>
              </a:rPr>
              <a:t>Growing up            Doris, one day, will be a mother, teacher or a nurse, no one asks to her if she wants to become the president of U.S.A. one day</a:t>
            </a:r>
          </a:p>
          <a:p>
            <a:pPr marL="216000" lvl="0" indent="-216000" algn="ctr"/>
            <a:endParaRPr lang="it-IT" sz="2000">
              <a:latin typeface="Thorndale" pitchFamily="18"/>
            </a:endParaRPr>
          </a:p>
          <a:p>
            <a:pPr marL="216000" lvl="0" indent="-216000" algn="ctr"/>
            <a:endParaRPr lang="it-IT" sz="2000">
              <a:latin typeface="Thorndale" pitchFamily="18"/>
            </a:endParaRPr>
          </a:p>
        </p:txBody>
      </p:sp>
      <p:pic>
        <p:nvPicPr>
          <p:cNvPr id="3" name=""/>
          <p:cNvPicPr>
            <a:picLocks noChangeAspect="1"/>
          </p:cNvPicPr>
          <p:nvPr/>
        </p:nvPicPr>
        <p:blipFill>
          <a:blip r:embed="rId3">
            <a:lum bright="-50000"/>
            <a:alphaModFix/>
          </a:blip>
          <a:srcRect/>
          <a:stretch>
            <a:fillRect/>
          </a:stretch>
        </p:blipFill>
        <p:spPr>
          <a:xfrm>
            <a:off x="3456000" y="68400"/>
            <a:ext cx="3096000" cy="1803600"/>
          </a:xfrm>
          <a:prstGeom prst="rect">
            <a:avLst/>
          </a:prstGeom>
          <a:noFill/>
          <a:ln>
            <a:noFill/>
          </a:ln>
        </p:spPr>
      </p:pic>
    </p:spTree>
  </p:cSld>
  <p:clrMapOvr>
    <a:masterClrMapping/>
  </p:clrMapOvr>
  <p:transition advTm="10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Sottotitolo 1"/>
          <p:cNvSpPr txBox="1">
            <a:spLocks noGrp="1"/>
          </p:cNvSpPr>
          <p:nvPr>
            <p:ph type="subTitle" idx="4294967295"/>
          </p:nvPr>
        </p:nvSpPr>
        <p:spPr>
          <a:xfrm>
            <a:off x="740879" y="555480"/>
            <a:ext cx="8607960" cy="6308280"/>
          </a:xfrm>
        </p:spPr>
        <p:txBody>
          <a:bodyPr anchor="ctr"/>
          <a:lstStyle/>
          <a:p>
            <a:pPr marL="216000" lvl="0" indent="-216000" algn="ctr"/>
            <a:r>
              <a:rPr lang="it-IT" sz="2000" dirty="0">
                <a:latin typeface="Calibri" pitchFamily="34"/>
              </a:rPr>
              <a:t>                                  </a:t>
            </a:r>
            <a:r>
              <a:rPr lang="it-IT" sz="2600" dirty="0">
                <a:latin typeface="Calibri" pitchFamily="34"/>
              </a:rPr>
              <a:t> WORK CONTENTS   </a:t>
            </a:r>
            <a:r>
              <a:rPr lang="it-IT" sz="2000" dirty="0">
                <a:latin typeface="Calibri" pitchFamily="34"/>
              </a:rPr>
              <a:t>                                     </a:t>
            </a:r>
          </a:p>
          <a:p>
            <a:pPr marL="216000" lvl="0" indent="-216000"/>
            <a:endParaRPr lang="it-IT" sz="2000" dirty="0">
              <a:latin typeface="Calibri" pitchFamily="34"/>
            </a:endParaRPr>
          </a:p>
          <a:p>
            <a:pPr marL="216000" lvl="0" indent="-216000"/>
            <a:endParaRPr lang="it-IT" sz="2000" dirty="0">
              <a:latin typeface="Calibri" pitchFamily="34"/>
            </a:endParaRPr>
          </a:p>
          <a:p>
            <a:pPr marL="216000" lvl="0" indent="-216000"/>
            <a:endParaRPr lang="it-IT" sz="2000" dirty="0">
              <a:latin typeface="Calibri" pitchFamily="34"/>
            </a:endParaRPr>
          </a:p>
          <a:p>
            <a:pPr marL="216000" lvl="0" indent="-216000"/>
            <a:endParaRPr lang="it-IT" sz="2000" dirty="0">
              <a:latin typeface="Calibri" pitchFamily="34"/>
            </a:endParaRPr>
          </a:p>
          <a:p>
            <a:pPr marL="216000" lvl="0" indent="-216000">
              <a:buClr>
                <a:srgbClr val="000000"/>
              </a:buClr>
              <a:buSzPct val="45000"/>
              <a:buFont typeface="StarSymbol"/>
              <a:buChar char="➢"/>
            </a:pPr>
            <a:r>
              <a:rPr lang="it-IT" sz="2000" dirty="0">
                <a:latin typeface="Calibri" pitchFamily="34"/>
              </a:rPr>
              <a:t>Human </a:t>
            </a:r>
            <a:r>
              <a:rPr lang="it-IT" sz="2000" dirty="0" err="1">
                <a:latin typeface="Calibri" pitchFamily="34"/>
              </a:rPr>
              <a:t>rights</a:t>
            </a:r>
            <a:r>
              <a:rPr lang="it-IT" sz="2000" dirty="0">
                <a:latin typeface="Calibri" pitchFamily="34"/>
              </a:rPr>
              <a:t> during </a:t>
            </a:r>
            <a:r>
              <a:rPr lang="it-IT" sz="2000" dirty="0" err="1">
                <a:latin typeface="Calibri" pitchFamily="34"/>
              </a:rPr>
              <a:t>history</a:t>
            </a:r>
            <a:r>
              <a:rPr lang="it-IT" sz="2000" dirty="0">
                <a:latin typeface="Calibri" pitchFamily="34"/>
              </a:rPr>
              <a:t>                                                             </a:t>
            </a:r>
          </a:p>
          <a:p>
            <a:pPr marL="216000" lvl="0" indent="-216000">
              <a:buClr>
                <a:srgbClr val="000000"/>
              </a:buClr>
              <a:buSzPct val="45000"/>
              <a:buFont typeface="StarSymbol"/>
              <a:buChar char="➢"/>
            </a:pPr>
            <a:endParaRPr lang="it-IT" sz="2000" dirty="0">
              <a:latin typeface="Calibri" pitchFamily="34"/>
            </a:endParaRPr>
          </a:p>
          <a:p>
            <a:pPr marL="216000" lvl="0" indent="-216000">
              <a:buClr>
                <a:srgbClr val="000000"/>
              </a:buClr>
              <a:buSzPct val="45000"/>
              <a:buFont typeface="StarSymbol"/>
              <a:buChar char="➢"/>
            </a:pPr>
            <a:r>
              <a:rPr lang="it-IT" sz="2000" dirty="0">
                <a:latin typeface="Calibri" pitchFamily="34"/>
              </a:rPr>
              <a:t>Italian </a:t>
            </a:r>
            <a:r>
              <a:rPr lang="it-IT" sz="2000" dirty="0" err="1">
                <a:latin typeface="Calibri" pitchFamily="34"/>
              </a:rPr>
              <a:t>Costitution</a:t>
            </a:r>
            <a:endParaRPr lang="it-IT" sz="2000" dirty="0">
              <a:latin typeface="Calibri" pitchFamily="34"/>
            </a:endParaRPr>
          </a:p>
          <a:p>
            <a:pPr marL="216000" lvl="0" indent="-216000">
              <a:buClr>
                <a:srgbClr val="000000"/>
              </a:buClr>
              <a:buSzPct val="45000"/>
              <a:buFont typeface="StarSymbol"/>
              <a:buChar char="➢"/>
            </a:pPr>
            <a:endParaRPr lang="it-IT" sz="2000" dirty="0">
              <a:latin typeface="Calibri" pitchFamily="34"/>
            </a:endParaRPr>
          </a:p>
          <a:p>
            <a:pPr marL="216000" lvl="0" indent="-216000">
              <a:buClr>
                <a:srgbClr val="000000"/>
              </a:buClr>
              <a:buSzPct val="45000"/>
              <a:buFont typeface="StarSymbol"/>
              <a:buChar char="➢"/>
            </a:pPr>
            <a:r>
              <a:rPr lang="it-IT" sz="2000" dirty="0">
                <a:latin typeface="Calibri" pitchFamily="34"/>
              </a:rPr>
              <a:t>Right of </a:t>
            </a:r>
            <a:r>
              <a:rPr lang="it-IT" sz="2000" dirty="0" err="1">
                <a:latin typeface="Calibri" pitchFamily="34"/>
              </a:rPr>
              <a:t>education</a:t>
            </a:r>
            <a:endParaRPr lang="it-IT" sz="2000" dirty="0">
              <a:latin typeface="Calibri" pitchFamily="34"/>
            </a:endParaRPr>
          </a:p>
          <a:p>
            <a:pPr marL="216000" lvl="0" indent="-216000">
              <a:buClr>
                <a:srgbClr val="000000"/>
              </a:buClr>
              <a:buSzPct val="45000"/>
              <a:buFont typeface="StarSymbol"/>
              <a:buChar char="➢"/>
            </a:pPr>
            <a:endParaRPr lang="it-IT" sz="2000" dirty="0">
              <a:latin typeface="Calibri" pitchFamily="34"/>
            </a:endParaRPr>
          </a:p>
          <a:p>
            <a:pPr marL="216000" lvl="0" indent="-216000">
              <a:buClr>
                <a:srgbClr val="000000"/>
              </a:buClr>
              <a:buSzPct val="45000"/>
              <a:buFont typeface="StarSymbol"/>
              <a:buChar char="➢"/>
            </a:pPr>
            <a:r>
              <a:rPr lang="it-IT" sz="2000" dirty="0">
                <a:latin typeface="Calibri" pitchFamily="34"/>
              </a:rPr>
              <a:t>Right of </a:t>
            </a:r>
            <a:r>
              <a:rPr lang="it-IT" sz="2000" dirty="0" err="1">
                <a:latin typeface="Calibri" pitchFamily="34"/>
              </a:rPr>
              <a:t>equality</a:t>
            </a:r>
            <a:endParaRPr lang="it-IT" sz="2000" dirty="0">
              <a:latin typeface="Calibri" pitchFamily="34"/>
            </a:endParaRPr>
          </a:p>
          <a:p>
            <a:pPr marL="216000" lvl="0" indent="-216000">
              <a:buClr>
                <a:srgbClr val="000000"/>
              </a:buClr>
              <a:buSzPct val="45000"/>
              <a:buFont typeface="StarSymbol"/>
              <a:buChar char="➢"/>
            </a:pPr>
            <a:endParaRPr lang="it-IT" sz="2000" dirty="0">
              <a:latin typeface="Calibri" pitchFamily="34"/>
            </a:endParaRPr>
          </a:p>
          <a:p>
            <a:pPr marL="216000" lvl="0" indent="-216000">
              <a:buClr>
                <a:srgbClr val="000000"/>
              </a:buClr>
              <a:buSzPct val="45000"/>
              <a:buFont typeface="StarSymbol"/>
              <a:buChar char="➢"/>
            </a:pPr>
            <a:r>
              <a:rPr lang="it-IT" sz="2000" dirty="0" err="1">
                <a:latin typeface="Calibri" pitchFamily="34"/>
              </a:rPr>
              <a:t>Equality</a:t>
            </a:r>
            <a:r>
              <a:rPr lang="it-IT" sz="2000" dirty="0">
                <a:latin typeface="Calibri" pitchFamily="34"/>
              </a:rPr>
              <a:t> of sex</a:t>
            </a:r>
          </a:p>
        </p:txBody>
      </p:sp>
      <p:pic>
        <p:nvPicPr>
          <p:cNvPr id="3" name=""/>
          <p:cNvPicPr>
            <a:picLocks noChangeAspect="1"/>
          </p:cNvPicPr>
          <p:nvPr/>
        </p:nvPicPr>
        <p:blipFill>
          <a:blip r:embed="rId3">
            <a:lum bright="-50000"/>
            <a:alphaModFix/>
          </a:blip>
          <a:srcRect/>
          <a:stretch>
            <a:fillRect/>
          </a:stretch>
        </p:blipFill>
        <p:spPr>
          <a:xfrm>
            <a:off x="5993280" y="2448000"/>
            <a:ext cx="3078720" cy="3888000"/>
          </a:xfrm>
          <a:prstGeom prst="rect">
            <a:avLst/>
          </a:prstGeom>
          <a:noFill/>
          <a:ln>
            <a:noFill/>
          </a:ln>
        </p:spPr>
      </p:pic>
    </p:spTree>
  </p:cSld>
  <p:clrMapOvr>
    <a:masterClrMapping/>
  </p:clrMapOvr>
  <p:transition advTm="10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p>
            <a:pPr lvl="0"/>
            <a:r>
              <a:rPr lang="it-IT" dirty="0"/>
              <a:t>HISTORY OF HUMAN RIGHTS</a:t>
            </a:r>
          </a:p>
        </p:txBody>
      </p:sp>
      <p:sp>
        <p:nvSpPr>
          <p:cNvPr id="3" name="Sottotitolo 2"/>
          <p:cNvSpPr txBox="1">
            <a:spLocks noGrp="1"/>
          </p:cNvSpPr>
          <p:nvPr>
            <p:ph type="subTitle" idx="4294967295"/>
          </p:nvPr>
        </p:nvSpPr>
        <p:spPr/>
        <p:txBody>
          <a:bodyPr anchor="ctr"/>
          <a:lstStyle/>
          <a:p>
            <a:pPr marL="216000" lvl="0" indent="-216000">
              <a:buClr>
                <a:srgbClr val="000000"/>
              </a:buClr>
              <a:buSzPct val="45000"/>
              <a:buFont typeface="StarSymbol"/>
              <a:buChar char="➢"/>
            </a:pPr>
            <a:r>
              <a:rPr lang="it-IT" sz="2000" dirty="0">
                <a:latin typeface="Calibri" pitchFamily="34"/>
              </a:rPr>
              <a:t>2050 b.C. : Hammurabi shares to </a:t>
            </a:r>
            <a:r>
              <a:rPr lang="it-IT" sz="2000" dirty="0" err="1">
                <a:latin typeface="Calibri" pitchFamily="34"/>
              </a:rPr>
              <a:t>Ur's</a:t>
            </a:r>
            <a:r>
              <a:rPr lang="it-IT" sz="2000" dirty="0">
                <a:latin typeface="Calibri" pitchFamily="34"/>
              </a:rPr>
              <a:t> </a:t>
            </a:r>
            <a:r>
              <a:rPr lang="it-IT" sz="2000" dirty="0" err="1">
                <a:latin typeface="Calibri" pitchFamily="34"/>
              </a:rPr>
              <a:t>citizens</a:t>
            </a:r>
            <a:r>
              <a:rPr lang="it-IT" sz="2000" dirty="0">
                <a:latin typeface="Calibri" pitchFamily="34"/>
              </a:rPr>
              <a:t> “Hammurabi Code”</a:t>
            </a:r>
          </a:p>
          <a:p>
            <a:pPr marL="216000" lvl="0" indent="-216000">
              <a:buClr>
                <a:srgbClr val="000000"/>
              </a:buClr>
              <a:buSzPct val="45000"/>
              <a:buFont typeface="StarSymbol"/>
              <a:buChar char="➢"/>
            </a:pPr>
            <a:endParaRPr lang="it-IT" sz="2000" dirty="0">
              <a:latin typeface="Calibri" pitchFamily="34"/>
            </a:endParaRPr>
          </a:p>
          <a:p>
            <a:pPr marL="216000" lvl="0" indent="-216000">
              <a:buClr>
                <a:srgbClr val="000000"/>
              </a:buClr>
              <a:buSzPct val="45000"/>
              <a:buFont typeface="StarSymbol"/>
              <a:buChar char="➢"/>
            </a:pPr>
            <a:r>
              <a:rPr lang="it-IT" sz="2000" dirty="0">
                <a:latin typeface="Calibri" pitchFamily="34"/>
              </a:rPr>
              <a:t>539 </a:t>
            </a:r>
            <a:r>
              <a:rPr lang="it-IT" sz="2000" dirty="0" err="1">
                <a:latin typeface="Calibri" pitchFamily="34"/>
              </a:rPr>
              <a:t>b.C</a:t>
            </a:r>
            <a:r>
              <a:rPr lang="it-IT" sz="2000" dirty="0">
                <a:latin typeface="Calibri" pitchFamily="34"/>
              </a:rPr>
              <a:t> : Ciro the Great </a:t>
            </a:r>
            <a:r>
              <a:rPr lang="it-IT" sz="2000" dirty="0" err="1">
                <a:latin typeface="Calibri" pitchFamily="34"/>
              </a:rPr>
              <a:t>composes</a:t>
            </a:r>
            <a:r>
              <a:rPr lang="it-IT" sz="2000" dirty="0">
                <a:latin typeface="Calibri" pitchFamily="34"/>
              </a:rPr>
              <a:t> the “</a:t>
            </a:r>
            <a:r>
              <a:rPr lang="it-IT" sz="2000" dirty="0" err="1">
                <a:latin typeface="Calibri" pitchFamily="34"/>
              </a:rPr>
              <a:t>Ciro's</a:t>
            </a:r>
            <a:r>
              <a:rPr lang="it-IT" sz="2000" dirty="0">
                <a:latin typeface="Calibri" pitchFamily="34"/>
              </a:rPr>
              <a:t>  </a:t>
            </a:r>
            <a:r>
              <a:rPr lang="it-IT" sz="2000" dirty="0" err="1">
                <a:latin typeface="Calibri" pitchFamily="34"/>
              </a:rPr>
              <a:t>cylinder</a:t>
            </a:r>
            <a:r>
              <a:rPr lang="it-IT" sz="2000" dirty="0">
                <a:latin typeface="Calibri" pitchFamily="34"/>
              </a:rPr>
              <a:t>”</a:t>
            </a:r>
          </a:p>
          <a:p>
            <a:pPr marL="216000" lvl="0" indent="-216000">
              <a:buClr>
                <a:srgbClr val="000000"/>
              </a:buClr>
              <a:buSzPct val="45000"/>
              <a:buFont typeface="StarSymbol"/>
              <a:buChar char="➢"/>
            </a:pPr>
            <a:endParaRPr lang="it-IT" sz="2000" dirty="0">
              <a:latin typeface="Calibri" pitchFamily="34"/>
            </a:endParaRPr>
          </a:p>
          <a:p>
            <a:pPr marL="216000" lvl="0" indent="-216000">
              <a:buClr>
                <a:srgbClr val="000000"/>
              </a:buClr>
              <a:buSzPct val="45000"/>
              <a:buFont typeface="StarSymbol"/>
              <a:buChar char="➢"/>
            </a:pPr>
            <a:r>
              <a:rPr lang="it-IT" sz="2000" dirty="0">
                <a:latin typeface="Calibri" pitchFamily="34"/>
              </a:rPr>
              <a:t>1215 : John </a:t>
            </a:r>
            <a:r>
              <a:rPr lang="it-IT" sz="2000" dirty="0" err="1">
                <a:latin typeface="Calibri" pitchFamily="34"/>
              </a:rPr>
              <a:t>Lackland</a:t>
            </a:r>
            <a:r>
              <a:rPr lang="it-IT" sz="2000" dirty="0">
                <a:latin typeface="Calibri" pitchFamily="34"/>
              </a:rPr>
              <a:t> </a:t>
            </a:r>
            <a:r>
              <a:rPr lang="it-IT" sz="2000" dirty="0" err="1">
                <a:latin typeface="Calibri" pitchFamily="34"/>
              </a:rPr>
              <a:t>is</a:t>
            </a:r>
            <a:r>
              <a:rPr lang="it-IT" sz="2000" dirty="0">
                <a:latin typeface="Calibri" pitchFamily="34"/>
              </a:rPr>
              <a:t> </a:t>
            </a:r>
            <a:r>
              <a:rPr lang="it-IT" sz="2000" dirty="0" err="1">
                <a:latin typeface="Calibri" pitchFamily="34"/>
              </a:rPr>
              <a:t>obliged</a:t>
            </a:r>
            <a:r>
              <a:rPr lang="it-IT" sz="2000" dirty="0">
                <a:latin typeface="Calibri" pitchFamily="34"/>
              </a:rPr>
              <a:t> to </a:t>
            </a:r>
            <a:r>
              <a:rPr lang="it-IT" sz="2000" dirty="0" err="1">
                <a:latin typeface="Calibri" pitchFamily="34"/>
              </a:rPr>
              <a:t>grant</a:t>
            </a:r>
            <a:r>
              <a:rPr lang="it-IT" sz="2000" dirty="0">
                <a:latin typeface="Calibri" pitchFamily="34"/>
              </a:rPr>
              <a:t> the “Magna </a:t>
            </a:r>
            <a:r>
              <a:rPr lang="it-IT" sz="2000" dirty="0" err="1">
                <a:latin typeface="Calibri" pitchFamily="34"/>
              </a:rPr>
              <a:t>Charta</a:t>
            </a:r>
            <a:r>
              <a:rPr lang="it-IT" sz="2000" dirty="0">
                <a:latin typeface="Calibri" pitchFamily="34"/>
              </a:rPr>
              <a:t> </a:t>
            </a:r>
            <a:r>
              <a:rPr lang="it-IT" sz="2000" dirty="0" err="1">
                <a:latin typeface="Calibri" pitchFamily="34"/>
              </a:rPr>
              <a:t>Libertatum</a:t>
            </a:r>
            <a:r>
              <a:rPr lang="it-IT" sz="2000" dirty="0">
                <a:latin typeface="Calibri" pitchFamily="34"/>
              </a:rPr>
              <a:t>”</a:t>
            </a:r>
          </a:p>
          <a:p>
            <a:pPr marL="216000" lvl="0" indent="-216000">
              <a:buClr>
                <a:srgbClr val="000000"/>
              </a:buClr>
              <a:buSzPct val="45000"/>
              <a:buFont typeface="StarSymbol"/>
              <a:buChar char="➢"/>
            </a:pPr>
            <a:endParaRPr lang="it-IT" sz="2000" dirty="0">
              <a:latin typeface="Calibri" pitchFamily="34"/>
            </a:endParaRPr>
          </a:p>
          <a:p>
            <a:pPr marL="216000" lvl="0" indent="-216000">
              <a:buClr>
                <a:srgbClr val="000000"/>
              </a:buClr>
              <a:buSzPct val="45000"/>
              <a:buFont typeface="StarSymbol"/>
              <a:buChar char="➢"/>
            </a:pPr>
            <a:r>
              <a:rPr lang="it-IT" sz="2000" dirty="0">
                <a:latin typeface="Calibri" pitchFamily="34"/>
              </a:rPr>
              <a:t>1848 : in </a:t>
            </a:r>
            <a:r>
              <a:rPr lang="it-IT" sz="2000" dirty="0" err="1">
                <a:latin typeface="Calibri" pitchFamily="34"/>
              </a:rPr>
              <a:t>Italy</a:t>
            </a:r>
            <a:r>
              <a:rPr lang="it-IT" sz="2000" dirty="0">
                <a:latin typeface="Calibri" pitchFamily="34"/>
              </a:rPr>
              <a:t> </a:t>
            </a:r>
            <a:r>
              <a:rPr lang="it-IT" sz="2000" dirty="0" err="1">
                <a:latin typeface="Calibri" pitchFamily="34"/>
              </a:rPr>
              <a:t>after</a:t>
            </a:r>
            <a:r>
              <a:rPr lang="it-IT" sz="2000" dirty="0">
                <a:latin typeface="Calibri" pitchFamily="34"/>
              </a:rPr>
              <a:t> a </a:t>
            </a:r>
            <a:r>
              <a:rPr lang="it-IT" sz="2000" dirty="0" err="1">
                <a:latin typeface="Calibri" pitchFamily="34"/>
              </a:rPr>
              <a:t>civil</a:t>
            </a:r>
            <a:r>
              <a:rPr lang="it-IT" sz="2000" dirty="0">
                <a:latin typeface="Calibri" pitchFamily="34"/>
              </a:rPr>
              <a:t> war </a:t>
            </a:r>
            <a:r>
              <a:rPr lang="it-IT" sz="2000" dirty="0" err="1">
                <a:latin typeface="Calibri" pitchFamily="34"/>
              </a:rPr>
              <a:t>period</a:t>
            </a:r>
            <a:r>
              <a:rPr lang="it-IT" sz="2000" dirty="0">
                <a:latin typeface="Calibri" pitchFamily="34"/>
              </a:rPr>
              <a:t>, </a:t>
            </a:r>
            <a:r>
              <a:rPr lang="it-IT" sz="2000" dirty="0" err="1">
                <a:latin typeface="Calibri" pitchFamily="34"/>
              </a:rPr>
              <a:t>is</a:t>
            </a:r>
            <a:r>
              <a:rPr lang="it-IT" sz="2000" dirty="0">
                <a:latin typeface="Calibri" pitchFamily="34"/>
              </a:rPr>
              <a:t> </a:t>
            </a:r>
            <a:r>
              <a:rPr lang="it-IT" sz="2000" dirty="0" err="1">
                <a:latin typeface="Calibri" pitchFamily="34"/>
              </a:rPr>
              <a:t>given</a:t>
            </a:r>
            <a:r>
              <a:rPr lang="it-IT" sz="2000" dirty="0">
                <a:latin typeface="Calibri" pitchFamily="34"/>
              </a:rPr>
              <a:t> off the “Albertine </a:t>
            </a:r>
            <a:r>
              <a:rPr lang="it-IT" sz="2000" dirty="0" err="1">
                <a:latin typeface="Calibri" pitchFamily="34"/>
              </a:rPr>
              <a:t>Statute</a:t>
            </a:r>
            <a:r>
              <a:rPr lang="it-IT" sz="2000" dirty="0">
                <a:latin typeface="Calibri" pitchFamily="34"/>
              </a:rPr>
              <a:t>”</a:t>
            </a:r>
          </a:p>
          <a:p>
            <a:pPr marL="216000" lvl="0" indent="-216000">
              <a:buClr>
                <a:srgbClr val="000000"/>
              </a:buClr>
              <a:buSzPct val="45000"/>
              <a:buFont typeface="StarSymbol"/>
              <a:buChar char="➢"/>
            </a:pPr>
            <a:endParaRPr lang="it-IT" sz="2000" dirty="0">
              <a:latin typeface="Calibri" pitchFamily="34"/>
            </a:endParaRPr>
          </a:p>
          <a:p>
            <a:pPr marL="216000" lvl="0" indent="-216000">
              <a:buClr>
                <a:srgbClr val="000000"/>
              </a:buClr>
              <a:buSzPct val="45000"/>
              <a:buFont typeface="StarSymbol"/>
              <a:buChar char="➢"/>
            </a:pPr>
            <a:r>
              <a:rPr lang="it-IT" sz="2000" dirty="0">
                <a:latin typeface="Calibri" pitchFamily="34"/>
              </a:rPr>
              <a:t>1948:  on the 10th </a:t>
            </a:r>
            <a:r>
              <a:rPr lang="it-IT" sz="2000" dirty="0" err="1">
                <a:latin typeface="Calibri" pitchFamily="34"/>
              </a:rPr>
              <a:t>December</a:t>
            </a:r>
            <a:r>
              <a:rPr lang="it-IT" sz="2000" dirty="0">
                <a:latin typeface="Calibri" pitchFamily="34"/>
              </a:rPr>
              <a:t>, ONU </a:t>
            </a:r>
            <a:r>
              <a:rPr lang="it-IT" sz="2000" dirty="0" err="1">
                <a:latin typeface="Calibri" pitchFamily="34"/>
              </a:rPr>
              <a:t>declares</a:t>
            </a:r>
            <a:r>
              <a:rPr lang="it-IT" sz="2000" dirty="0">
                <a:latin typeface="Calibri" pitchFamily="34"/>
              </a:rPr>
              <a:t> the “Universal </a:t>
            </a:r>
            <a:r>
              <a:rPr lang="it-IT" sz="2000" dirty="0" err="1">
                <a:latin typeface="Calibri" pitchFamily="34"/>
              </a:rPr>
              <a:t>Declaration</a:t>
            </a:r>
            <a:r>
              <a:rPr lang="it-IT" sz="2000" dirty="0">
                <a:latin typeface="Calibri" pitchFamily="34"/>
              </a:rPr>
              <a:t> of the Human Rights”</a:t>
            </a:r>
          </a:p>
        </p:txBody>
      </p:sp>
    </p:spTree>
  </p:cSld>
  <p:clrMapOvr>
    <a:masterClrMapping/>
  </p:clrMapOvr>
  <p:transition advTm="10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p>
            <a:pPr lvl="0"/>
            <a:r>
              <a:rPr lang="it-IT"/>
              <a:t>ITALIAN CONSTITUTION</a:t>
            </a:r>
          </a:p>
        </p:txBody>
      </p:sp>
      <p:sp>
        <p:nvSpPr>
          <p:cNvPr id="3" name="Segnaposto testo 2"/>
          <p:cNvSpPr txBox="1">
            <a:spLocks noGrp="1"/>
          </p:cNvSpPr>
          <p:nvPr>
            <p:ph type="body" idx="4294967295"/>
          </p:nvPr>
        </p:nvSpPr>
        <p:spPr>
          <a:xfrm>
            <a:off x="740879" y="2101680"/>
            <a:ext cx="8607960" cy="4871160"/>
          </a:xfrm>
        </p:spPr>
        <p:txBody>
          <a:bodyPr/>
          <a:lstStyle/>
          <a:p>
            <a:pPr lvl="0"/>
            <a:r>
              <a:rPr lang="it-IT" sz="2000" dirty="0">
                <a:latin typeface="Calibri" pitchFamily="34"/>
              </a:rPr>
              <a:t>The Italian </a:t>
            </a:r>
            <a:r>
              <a:rPr lang="it-IT" sz="2000" dirty="0" err="1">
                <a:latin typeface="Calibri" pitchFamily="34"/>
              </a:rPr>
              <a:t>Constitution</a:t>
            </a:r>
            <a:r>
              <a:rPr lang="it-IT" sz="2000" dirty="0">
                <a:latin typeface="Calibri" pitchFamily="34"/>
              </a:rPr>
              <a:t> </a:t>
            </a:r>
            <a:r>
              <a:rPr lang="it-IT" sz="2000" dirty="0" err="1">
                <a:latin typeface="Calibri" pitchFamily="34"/>
              </a:rPr>
              <a:t>is</a:t>
            </a:r>
            <a:r>
              <a:rPr lang="it-IT" sz="2000" dirty="0">
                <a:latin typeface="Calibri" pitchFamily="34"/>
              </a:rPr>
              <a:t> the fundamental container of </a:t>
            </a:r>
            <a:r>
              <a:rPr lang="it-IT" sz="2000" dirty="0" err="1">
                <a:latin typeface="Calibri" pitchFamily="34"/>
              </a:rPr>
              <a:t>italian</a:t>
            </a:r>
            <a:r>
              <a:rPr lang="it-IT" sz="2000" dirty="0">
                <a:latin typeface="Calibri" pitchFamily="34"/>
              </a:rPr>
              <a:t> </a:t>
            </a:r>
            <a:r>
              <a:rPr lang="it-IT" sz="2000" dirty="0" err="1">
                <a:latin typeface="Calibri" pitchFamily="34"/>
              </a:rPr>
              <a:t>state's</a:t>
            </a:r>
            <a:r>
              <a:rPr lang="it-IT" sz="2000" dirty="0">
                <a:latin typeface="Calibri" pitchFamily="34"/>
              </a:rPr>
              <a:t> laws. It </a:t>
            </a:r>
            <a:r>
              <a:rPr lang="it-IT" sz="2000" dirty="0" err="1">
                <a:latin typeface="Calibri" pitchFamily="34"/>
              </a:rPr>
              <a:t>was</a:t>
            </a:r>
            <a:r>
              <a:rPr lang="it-IT" sz="2000" dirty="0">
                <a:latin typeface="Calibri" pitchFamily="34"/>
              </a:rPr>
              <a:t> </a:t>
            </a:r>
            <a:r>
              <a:rPr lang="it-IT" sz="2000" dirty="0" err="1">
                <a:latin typeface="Calibri" pitchFamily="34"/>
              </a:rPr>
              <a:t>firmed</a:t>
            </a:r>
            <a:r>
              <a:rPr lang="it-IT" sz="2000" dirty="0">
                <a:latin typeface="Calibri" pitchFamily="34"/>
              </a:rPr>
              <a:t> by Enrico De Nicola on 27</a:t>
            </a:r>
            <a:r>
              <a:rPr lang="it-IT" sz="2000" baseline="30000" dirty="0">
                <a:latin typeface="Calibri" pitchFamily="34"/>
              </a:rPr>
              <a:t>th</a:t>
            </a:r>
            <a:r>
              <a:rPr lang="it-IT" sz="2000" dirty="0">
                <a:latin typeface="Calibri" pitchFamily="34"/>
              </a:rPr>
              <a:t> </a:t>
            </a:r>
            <a:r>
              <a:rPr lang="it-IT" sz="2000" dirty="0" err="1">
                <a:latin typeface="Calibri" pitchFamily="34"/>
              </a:rPr>
              <a:t>December</a:t>
            </a:r>
            <a:r>
              <a:rPr lang="it-IT" sz="2000" dirty="0">
                <a:latin typeface="Calibri" pitchFamily="34"/>
              </a:rPr>
              <a:t> 1947 and </a:t>
            </a:r>
            <a:r>
              <a:rPr lang="it-IT" sz="2000" dirty="0" err="1">
                <a:latin typeface="Calibri" pitchFamily="34"/>
              </a:rPr>
              <a:t>became</a:t>
            </a:r>
            <a:r>
              <a:rPr lang="it-IT" sz="2000" dirty="0">
                <a:latin typeface="Calibri" pitchFamily="34"/>
              </a:rPr>
              <a:t> </a:t>
            </a:r>
            <a:r>
              <a:rPr lang="it-IT" sz="2000" dirty="0" err="1">
                <a:latin typeface="Calibri" pitchFamily="34"/>
              </a:rPr>
              <a:t>active</a:t>
            </a:r>
            <a:r>
              <a:rPr lang="it-IT" sz="2000" dirty="0">
                <a:latin typeface="Calibri" pitchFamily="34"/>
              </a:rPr>
              <a:t> by the 1</a:t>
            </a:r>
            <a:r>
              <a:rPr lang="it-IT" sz="2000" baseline="30000" dirty="0">
                <a:latin typeface="Calibri" pitchFamily="34"/>
              </a:rPr>
              <a:t>st</a:t>
            </a:r>
            <a:r>
              <a:rPr lang="it-IT" sz="2000" dirty="0">
                <a:latin typeface="Calibri" pitchFamily="34"/>
              </a:rPr>
              <a:t> </a:t>
            </a:r>
            <a:r>
              <a:rPr lang="it-IT" sz="2000" dirty="0" err="1">
                <a:latin typeface="Calibri" pitchFamily="34"/>
              </a:rPr>
              <a:t>January</a:t>
            </a:r>
            <a:r>
              <a:rPr lang="it-IT" sz="2000" dirty="0">
                <a:latin typeface="Calibri" pitchFamily="34"/>
              </a:rPr>
              <a:t> 1948, 100 </a:t>
            </a:r>
            <a:r>
              <a:rPr lang="it-IT" sz="2000" dirty="0" err="1">
                <a:latin typeface="Calibri" pitchFamily="34"/>
              </a:rPr>
              <a:t>years</a:t>
            </a:r>
            <a:r>
              <a:rPr lang="it-IT" sz="2000" dirty="0">
                <a:latin typeface="Calibri" pitchFamily="34"/>
              </a:rPr>
              <a:t> </a:t>
            </a:r>
            <a:r>
              <a:rPr lang="it-IT" sz="2000" dirty="0" err="1">
                <a:latin typeface="Calibri" pitchFamily="34"/>
              </a:rPr>
              <a:t>later</a:t>
            </a:r>
            <a:r>
              <a:rPr lang="it-IT" sz="2000" dirty="0">
                <a:latin typeface="Calibri" pitchFamily="34"/>
              </a:rPr>
              <a:t> the </a:t>
            </a:r>
            <a:r>
              <a:rPr lang="it-IT" sz="2000" dirty="0" err="1">
                <a:latin typeface="Calibri" pitchFamily="34"/>
              </a:rPr>
              <a:t>publication</a:t>
            </a:r>
            <a:r>
              <a:rPr lang="it-IT" sz="2000" dirty="0">
                <a:latin typeface="Calibri" pitchFamily="34"/>
              </a:rPr>
              <a:t> of the Albertine </a:t>
            </a:r>
            <a:r>
              <a:rPr lang="it-IT" sz="2000" dirty="0" err="1">
                <a:latin typeface="Calibri" pitchFamily="34"/>
              </a:rPr>
              <a:t>Statute</a:t>
            </a:r>
            <a:r>
              <a:rPr lang="it-IT" sz="2000" dirty="0">
                <a:latin typeface="Calibri" pitchFamily="34"/>
              </a:rPr>
              <a:t>.</a:t>
            </a:r>
          </a:p>
          <a:p>
            <a:pPr lvl="0"/>
            <a:r>
              <a:rPr lang="it-IT" sz="2000" dirty="0" err="1">
                <a:latin typeface="Calibri" pitchFamily="34"/>
              </a:rPr>
              <a:t>It's</a:t>
            </a:r>
            <a:r>
              <a:rPr lang="it-IT" sz="2000" dirty="0">
                <a:latin typeface="Calibri" pitchFamily="34"/>
              </a:rPr>
              <a:t> </a:t>
            </a:r>
            <a:r>
              <a:rPr lang="it-IT" sz="2000" dirty="0" err="1">
                <a:latin typeface="Calibri" pitchFamily="34"/>
              </a:rPr>
              <a:t>divided</a:t>
            </a:r>
            <a:r>
              <a:rPr lang="it-IT" sz="2000" dirty="0">
                <a:latin typeface="Calibri" pitchFamily="34"/>
              </a:rPr>
              <a:t> </a:t>
            </a:r>
            <a:r>
              <a:rPr lang="it-IT" sz="2000" dirty="0" err="1">
                <a:latin typeface="Calibri" pitchFamily="34"/>
              </a:rPr>
              <a:t>into</a:t>
            </a:r>
            <a:r>
              <a:rPr lang="it-IT" sz="2000" dirty="0">
                <a:latin typeface="Calibri" pitchFamily="34"/>
              </a:rPr>
              <a:t>:</a:t>
            </a:r>
          </a:p>
          <a:p>
            <a:pPr lvl="0">
              <a:buClr>
                <a:srgbClr val="0E594D"/>
              </a:buClr>
              <a:buSzPct val="45000"/>
              <a:buFont typeface="StarSymbol"/>
              <a:buChar char="●"/>
            </a:pPr>
            <a:r>
              <a:rPr lang="it-IT" sz="2000" dirty="0">
                <a:latin typeface="Calibri" pitchFamily="34"/>
              </a:rPr>
              <a:t>Major </a:t>
            </a:r>
            <a:r>
              <a:rPr lang="it-IT" sz="2000" dirty="0" err="1">
                <a:latin typeface="Calibri" pitchFamily="34"/>
              </a:rPr>
              <a:t>principles</a:t>
            </a:r>
            <a:endParaRPr lang="it-IT" sz="2000" dirty="0">
              <a:latin typeface="Calibri" pitchFamily="34"/>
            </a:endParaRPr>
          </a:p>
          <a:p>
            <a:pPr lvl="0">
              <a:buClr>
                <a:srgbClr val="0E594D"/>
              </a:buClr>
              <a:buSzPct val="45000"/>
              <a:buFont typeface="StarSymbol"/>
              <a:buChar char="●"/>
            </a:pPr>
            <a:r>
              <a:rPr lang="it-IT" sz="2000" dirty="0">
                <a:latin typeface="Calibri" pitchFamily="34"/>
              </a:rPr>
              <a:t>Rights and </a:t>
            </a:r>
            <a:r>
              <a:rPr lang="it-IT" sz="2000" dirty="0" err="1">
                <a:latin typeface="Calibri" pitchFamily="34"/>
              </a:rPr>
              <a:t>duties</a:t>
            </a:r>
            <a:endParaRPr lang="it-IT" sz="2000" dirty="0">
              <a:latin typeface="Calibri" pitchFamily="34"/>
            </a:endParaRPr>
          </a:p>
          <a:p>
            <a:pPr lvl="0">
              <a:buClr>
                <a:srgbClr val="0E594D"/>
              </a:buClr>
              <a:buSzPct val="45000"/>
              <a:buFont typeface="StarSymbol"/>
              <a:buChar char="●"/>
            </a:pPr>
            <a:r>
              <a:rPr lang="it-IT" sz="2000" dirty="0" err="1">
                <a:latin typeface="Calibri" pitchFamily="34"/>
              </a:rPr>
              <a:t>State's</a:t>
            </a:r>
            <a:r>
              <a:rPr lang="it-IT" sz="2000" dirty="0">
                <a:latin typeface="Calibri" pitchFamily="34"/>
              </a:rPr>
              <a:t> organization</a:t>
            </a:r>
          </a:p>
          <a:p>
            <a:pPr lvl="0">
              <a:buClr>
                <a:srgbClr val="0E594D"/>
              </a:buClr>
              <a:buSzPct val="45000"/>
              <a:buFont typeface="StarSymbol"/>
              <a:buChar char="●"/>
            </a:pPr>
            <a:r>
              <a:rPr lang="it-IT" sz="2000" dirty="0" err="1">
                <a:latin typeface="Calibri" pitchFamily="34"/>
              </a:rPr>
              <a:t>Final</a:t>
            </a:r>
            <a:r>
              <a:rPr lang="it-IT" sz="2000" dirty="0">
                <a:latin typeface="Calibri" pitchFamily="34"/>
              </a:rPr>
              <a:t> </a:t>
            </a:r>
            <a:r>
              <a:rPr lang="it-IT" sz="2000" dirty="0" err="1">
                <a:latin typeface="Calibri" pitchFamily="34"/>
              </a:rPr>
              <a:t>dispositions</a:t>
            </a:r>
            <a:endParaRPr lang="it-IT" sz="2000" dirty="0">
              <a:latin typeface="Calibri" pitchFamily="34"/>
            </a:endParaRPr>
          </a:p>
          <a:p>
            <a:pPr lvl="0">
              <a:buClr>
                <a:srgbClr val="0E594D"/>
              </a:buClr>
              <a:buSzPct val="45000"/>
              <a:buFont typeface="StarSymbol"/>
              <a:buChar char="●"/>
            </a:pPr>
            <a:r>
              <a:rPr lang="it-IT" sz="2000" dirty="0" err="1">
                <a:latin typeface="Calibri" pitchFamily="34"/>
              </a:rPr>
              <a:t>If</a:t>
            </a:r>
            <a:r>
              <a:rPr lang="it-IT" sz="2000" dirty="0">
                <a:latin typeface="Calibri" pitchFamily="34"/>
              </a:rPr>
              <a:t> </a:t>
            </a:r>
            <a:r>
              <a:rPr lang="it-IT" sz="2000" dirty="0" err="1">
                <a:latin typeface="Calibri" pitchFamily="34"/>
              </a:rPr>
              <a:t>we</a:t>
            </a:r>
            <a:r>
              <a:rPr lang="it-IT" sz="2000" dirty="0">
                <a:latin typeface="Calibri" pitchFamily="34"/>
              </a:rPr>
              <a:t> compare the Italian </a:t>
            </a:r>
            <a:r>
              <a:rPr lang="it-IT" sz="2000" dirty="0" err="1">
                <a:latin typeface="Calibri" pitchFamily="34"/>
              </a:rPr>
              <a:t>Constitution</a:t>
            </a:r>
            <a:endParaRPr lang="it-IT" sz="2000" dirty="0">
              <a:latin typeface="Calibri" pitchFamily="34"/>
            </a:endParaRPr>
          </a:p>
          <a:p>
            <a:pPr lvl="0">
              <a:buClr>
                <a:srgbClr val="0E594D"/>
              </a:buClr>
              <a:buSzPct val="45000"/>
              <a:buFont typeface="StarSymbol"/>
              <a:buChar char="●"/>
            </a:pPr>
            <a:r>
              <a:rPr lang="it-IT" sz="2000" dirty="0" err="1">
                <a:latin typeface="Calibri" pitchFamily="34"/>
              </a:rPr>
              <a:t>we</a:t>
            </a:r>
            <a:r>
              <a:rPr lang="it-IT" sz="2000" dirty="0">
                <a:latin typeface="Calibri" pitchFamily="34"/>
              </a:rPr>
              <a:t> can </a:t>
            </a:r>
            <a:r>
              <a:rPr lang="it-IT" sz="2000" dirty="0" err="1">
                <a:latin typeface="Calibri" pitchFamily="34"/>
              </a:rPr>
              <a:t>find</a:t>
            </a:r>
            <a:r>
              <a:rPr lang="it-IT" sz="2000" dirty="0">
                <a:latin typeface="Calibri" pitchFamily="34"/>
              </a:rPr>
              <a:t> a </a:t>
            </a:r>
            <a:r>
              <a:rPr lang="it-IT" sz="2000" dirty="0" err="1">
                <a:latin typeface="Calibri" pitchFamily="34"/>
              </a:rPr>
              <a:t>lot</a:t>
            </a:r>
            <a:r>
              <a:rPr lang="it-IT" sz="2000" dirty="0">
                <a:latin typeface="Calibri" pitchFamily="34"/>
              </a:rPr>
              <a:t> of </a:t>
            </a:r>
            <a:r>
              <a:rPr lang="it-IT" sz="2000" dirty="0" err="1">
                <a:latin typeface="Calibri" pitchFamily="34"/>
              </a:rPr>
              <a:t>similarities</a:t>
            </a:r>
            <a:r>
              <a:rPr lang="it-IT" sz="2000" dirty="0">
                <a:latin typeface="Calibri" pitchFamily="34"/>
              </a:rPr>
              <a:t> with the UHDR</a:t>
            </a:r>
          </a:p>
          <a:p>
            <a:pPr lvl="0">
              <a:buClr>
                <a:srgbClr val="0E594D"/>
              </a:buClr>
              <a:buSzPct val="45000"/>
              <a:buFont typeface="StarSymbol"/>
              <a:buChar char="●"/>
            </a:pPr>
            <a:endParaRPr lang="it-IT" sz="2000" dirty="0">
              <a:latin typeface="Calibri" pitchFamily="34"/>
            </a:endParaRPr>
          </a:p>
        </p:txBody>
      </p:sp>
      <p:pic>
        <p:nvPicPr>
          <p:cNvPr id="4" name=""/>
          <p:cNvPicPr>
            <a:picLocks noChangeAspect="1"/>
          </p:cNvPicPr>
          <p:nvPr/>
        </p:nvPicPr>
        <p:blipFill>
          <a:blip r:embed="rId3">
            <a:lum bright="-50000"/>
            <a:alphaModFix/>
          </a:blip>
          <a:srcRect/>
          <a:stretch>
            <a:fillRect/>
          </a:stretch>
        </p:blipFill>
        <p:spPr>
          <a:xfrm>
            <a:off x="740879" y="432000"/>
            <a:ext cx="2199600" cy="1321200"/>
          </a:xfrm>
          <a:prstGeom prst="rect">
            <a:avLst/>
          </a:prstGeom>
          <a:noFill/>
          <a:ln>
            <a:noFill/>
          </a:ln>
        </p:spPr>
      </p:pic>
      <p:pic>
        <p:nvPicPr>
          <p:cNvPr id="5" name=""/>
          <p:cNvPicPr>
            <a:picLocks noChangeAspect="1"/>
          </p:cNvPicPr>
          <p:nvPr/>
        </p:nvPicPr>
        <p:blipFill>
          <a:blip r:embed="rId4">
            <a:lum bright="-50000"/>
            <a:alphaModFix/>
          </a:blip>
          <a:srcRect/>
          <a:stretch>
            <a:fillRect/>
          </a:stretch>
        </p:blipFill>
        <p:spPr>
          <a:xfrm>
            <a:off x="6480000" y="3384000"/>
            <a:ext cx="3024000" cy="3744000"/>
          </a:xfrm>
          <a:prstGeom prst="rect">
            <a:avLst/>
          </a:prstGeom>
          <a:noFill/>
          <a:ln>
            <a:noFill/>
          </a:ln>
        </p:spPr>
      </p:pic>
    </p:spTree>
  </p:cSld>
  <p:clrMapOvr>
    <a:masterClrMapping/>
  </p:clrMapOvr>
  <p:transition advTm="10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p>
            <a:pPr lvl="0"/>
            <a:r>
              <a:rPr lang="it-IT"/>
              <a:t>RIGHT TO EQUALITY</a:t>
            </a:r>
          </a:p>
        </p:txBody>
      </p:sp>
      <p:sp>
        <p:nvSpPr>
          <p:cNvPr id="3" name="Segnaposto testo 2"/>
          <p:cNvSpPr txBox="1">
            <a:spLocks noGrp="1"/>
          </p:cNvSpPr>
          <p:nvPr>
            <p:ph type="body" idx="4294967295"/>
          </p:nvPr>
        </p:nvSpPr>
        <p:spPr/>
        <p:txBody>
          <a:bodyPr/>
          <a:lstStyle/>
          <a:p>
            <a:pPr lvl="0">
              <a:buClr>
                <a:srgbClr val="0E594D"/>
              </a:buClr>
              <a:buSzPct val="45000"/>
              <a:buFont typeface="StarSymbol"/>
              <a:buChar char="●"/>
            </a:pPr>
            <a:r>
              <a:rPr lang="it-IT" sz="2000" dirty="0" err="1">
                <a:latin typeface="Calibri" pitchFamily="34"/>
              </a:rPr>
              <a:t>This</a:t>
            </a:r>
            <a:r>
              <a:rPr lang="it-IT" sz="2000" dirty="0">
                <a:latin typeface="Calibri" pitchFamily="34"/>
              </a:rPr>
              <a:t> </a:t>
            </a:r>
            <a:r>
              <a:rPr lang="it-IT" sz="2000" dirty="0" err="1">
                <a:latin typeface="Calibri" pitchFamily="34"/>
              </a:rPr>
              <a:t>kind</a:t>
            </a:r>
            <a:r>
              <a:rPr lang="it-IT" sz="2000" dirty="0">
                <a:latin typeface="Calibri" pitchFamily="34"/>
              </a:rPr>
              <a:t> of right </a:t>
            </a:r>
            <a:r>
              <a:rPr lang="it-IT" sz="2000" dirty="0" err="1">
                <a:latin typeface="Calibri" pitchFamily="34"/>
              </a:rPr>
              <a:t>is</a:t>
            </a:r>
            <a:r>
              <a:rPr lang="it-IT" sz="2000" dirty="0">
                <a:latin typeface="Calibri" pitchFamily="34"/>
              </a:rPr>
              <a:t> </a:t>
            </a:r>
            <a:r>
              <a:rPr lang="it-IT" sz="2000" dirty="0" err="1">
                <a:latin typeface="Calibri" pitchFamily="34"/>
              </a:rPr>
              <a:t>highly</a:t>
            </a:r>
            <a:r>
              <a:rPr lang="it-IT" sz="2000" dirty="0">
                <a:latin typeface="Calibri" pitchFamily="34"/>
              </a:rPr>
              <a:t> </a:t>
            </a:r>
            <a:r>
              <a:rPr lang="it-IT" sz="2000" dirty="0" err="1">
                <a:latin typeface="Calibri" pitchFamily="34"/>
              </a:rPr>
              <a:t>important</a:t>
            </a:r>
            <a:r>
              <a:rPr lang="it-IT" sz="2000" dirty="0">
                <a:latin typeface="Calibri" pitchFamily="34"/>
              </a:rPr>
              <a:t> </a:t>
            </a:r>
            <a:r>
              <a:rPr lang="it-IT" sz="2000" dirty="0" err="1">
                <a:latin typeface="Calibri" pitchFamily="34"/>
              </a:rPr>
              <a:t>because</a:t>
            </a:r>
            <a:r>
              <a:rPr lang="it-IT" sz="2000" dirty="0">
                <a:latin typeface="Calibri" pitchFamily="34"/>
              </a:rPr>
              <a:t> </a:t>
            </a:r>
            <a:r>
              <a:rPr lang="it-IT" sz="2000" dirty="0" err="1">
                <a:latin typeface="Calibri" pitchFamily="34"/>
              </a:rPr>
              <a:t>it</a:t>
            </a:r>
            <a:r>
              <a:rPr lang="it-IT" sz="2000" dirty="0">
                <a:latin typeface="Calibri" pitchFamily="34"/>
              </a:rPr>
              <a:t> </a:t>
            </a:r>
            <a:r>
              <a:rPr lang="it-IT" sz="2000" dirty="0" err="1">
                <a:latin typeface="Calibri" pitchFamily="34"/>
              </a:rPr>
              <a:t>comprehends</a:t>
            </a:r>
            <a:r>
              <a:rPr lang="it-IT" sz="2000" dirty="0">
                <a:latin typeface="Calibri" pitchFamily="34"/>
              </a:rPr>
              <a:t> also </a:t>
            </a:r>
            <a:r>
              <a:rPr lang="it-IT" sz="2000" dirty="0" err="1">
                <a:latin typeface="Calibri" pitchFamily="34"/>
              </a:rPr>
              <a:t>equality</a:t>
            </a:r>
            <a:r>
              <a:rPr lang="it-IT" sz="2000" dirty="0">
                <a:latin typeface="Calibri" pitchFamily="34"/>
              </a:rPr>
              <a:t> to </a:t>
            </a:r>
            <a:r>
              <a:rPr lang="it-IT" sz="2000" dirty="0" err="1">
                <a:latin typeface="Calibri" pitchFamily="34"/>
              </a:rPr>
              <a:t>religion</a:t>
            </a:r>
            <a:r>
              <a:rPr lang="it-IT" sz="2000" dirty="0">
                <a:latin typeface="Calibri" pitchFamily="34"/>
              </a:rPr>
              <a:t>, sex, and </a:t>
            </a:r>
            <a:r>
              <a:rPr lang="it-IT" sz="2000" dirty="0" err="1">
                <a:latin typeface="Calibri" pitchFamily="34"/>
              </a:rPr>
              <a:t>identity</a:t>
            </a:r>
            <a:r>
              <a:rPr lang="it-IT" sz="2000" dirty="0">
                <a:latin typeface="Calibri" pitchFamily="34"/>
              </a:rPr>
              <a:t>.</a:t>
            </a:r>
          </a:p>
          <a:p>
            <a:pPr lvl="0">
              <a:buClr>
                <a:srgbClr val="0E594D"/>
              </a:buClr>
              <a:buSzPct val="45000"/>
              <a:buFont typeface="StarSymbol"/>
              <a:buChar char="●"/>
            </a:pPr>
            <a:endParaRPr lang="it-IT" sz="2000" dirty="0">
              <a:latin typeface="Calibri" pitchFamily="34"/>
            </a:endParaRPr>
          </a:p>
          <a:p>
            <a:pPr lvl="0">
              <a:buClr>
                <a:srgbClr val="0E594D"/>
              </a:buClr>
              <a:buSzPct val="45000"/>
              <a:buFont typeface="StarSymbol"/>
              <a:buChar char="●"/>
            </a:pPr>
            <a:r>
              <a:rPr lang="it-IT" sz="2000" dirty="0" err="1">
                <a:latin typeface="Calibri" pitchFamily="34"/>
              </a:rPr>
              <a:t>Connected</a:t>
            </a:r>
            <a:r>
              <a:rPr lang="it-IT" sz="2000" dirty="0">
                <a:latin typeface="Calibri" pitchFamily="34"/>
              </a:rPr>
              <a:t> to “The </a:t>
            </a:r>
            <a:r>
              <a:rPr lang="it-IT" sz="2000" dirty="0" err="1">
                <a:latin typeface="Calibri" pitchFamily="34"/>
              </a:rPr>
              <a:t>reluctant</a:t>
            </a:r>
            <a:r>
              <a:rPr lang="it-IT" sz="2000" dirty="0">
                <a:latin typeface="Calibri" pitchFamily="34"/>
              </a:rPr>
              <a:t> </a:t>
            </a:r>
            <a:r>
              <a:rPr lang="it-IT" sz="2000" dirty="0" err="1">
                <a:latin typeface="Calibri" pitchFamily="34"/>
              </a:rPr>
              <a:t>fundamentalist</a:t>
            </a:r>
            <a:r>
              <a:rPr lang="it-IT" sz="2000" dirty="0">
                <a:latin typeface="Calibri" pitchFamily="34"/>
              </a:rPr>
              <a:t>” </a:t>
            </a:r>
            <a:r>
              <a:rPr lang="it-IT" sz="2000" dirty="0" err="1">
                <a:latin typeface="Calibri" pitchFamily="34"/>
              </a:rPr>
              <a:t>we</a:t>
            </a:r>
            <a:r>
              <a:rPr lang="it-IT" sz="2000" dirty="0">
                <a:latin typeface="Calibri" pitchFamily="34"/>
              </a:rPr>
              <a:t> can </a:t>
            </a:r>
            <a:r>
              <a:rPr lang="it-IT" sz="2000" dirty="0" err="1">
                <a:latin typeface="Calibri" pitchFamily="34"/>
              </a:rPr>
              <a:t>know</a:t>
            </a:r>
            <a:r>
              <a:rPr lang="it-IT" sz="2000" dirty="0">
                <a:latin typeface="Calibri" pitchFamily="34"/>
              </a:rPr>
              <a:t> that in </a:t>
            </a:r>
            <a:r>
              <a:rPr lang="it-IT" sz="2000" dirty="0" err="1">
                <a:latin typeface="Calibri" pitchFamily="34"/>
              </a:rPr>
              <a:t>ever</a:t>
            </a:r>
            <a:r>
              <a:rPr lang="it-IT" sz="2000" dirty="0">
                <a:latin typeface="Calibri" pitchFamily="34"/>
              </a:rPr>
              <a:t> </a:t>
            </a:r>
            <a:r>
              <a:rPr lang="it-IT" sz="2000" dirty="0" err="1">
                <a:latin typeface="Calibri" pitchFamily="34"/>
              </a:rPr>
              <a:t>history</a:t>
            </a:r>
            <a:r>
              <a:rPr lang="it-IT" sz="2000" dirty="0">
                <a:latin typeface="Calibri" pitchFamily="34"/>
              </a:rPr>
              <a:t> </a:t>
            </a:r>
            <a:r>
              <a:rPr lang="it-IT" sz="2000" dirty="0" err="1">
                <a:latin typeface="Calibri" pitchFamily="34"/>
              </a:rPr>
              <a:t>period</a:t>
            </a:r>
            <a:r>
              <a:rPr lang="it-IT" sz="2000" dirty="0">
                <a:latin typeface="Calibri" pitchFamily="34"/>
              </a:rPr>
              <a:t> human </a:t>
            </a:r>
            <a:r>
              <a:rPr lang="it-IT" sz="2000" dirty="0" err="1">
                <a:latin typeface="Calibri" pitchFamily="34"/>
              </a:rPr>
              <a:t>beings</a:t>
            </a:r>
            <a:r>
              <a:rPr lang="it-IT" sz="2000" dirty="0">
                <a:latin typeface="Calibri" pitchFamily="34"/>
              </a:rPr>
              <a:t> </a:t>
            </a:r>
            <a:r>
              <a:rPr lang="it-IT" sz="2000" dirty="0" err="1">
                <a:latin typeface="Calibri" pitchFamily="34"/>
              </a:rPr>
              <a:t>tried</a:t>
            </a:r>
            <a:r>
              <a:rPr lang="it-IT" sz="2000" dirty="0">
                <a:latin typeface="Calibri" pitchFamily="34"/>
              </a:rPr>
              <a:t> to </a:t>
            </a:r>
            <a:r>
              <a:rPr lang="it-IT" sz="2000" dirty="0" err="1">
                <a:latin typeface="Calibri" pitchFamily="34"/>
              </a:rPr>
              <a:t>treat</a:t>
            </a:r>
            <a:r>
              <a:rPr lang="it-IT" sz="2000" dirty="0">
                <a:latin typeface="Calibri" pitchFamily="34"/>
              </a:rPr>
              <a:t> </a:t>
            </a:r>
            <a:r>
              <a:rPr lang="it-IT" sz="2000" dirty="0" err="1">
                <a:latin typeface="Calibri" pitchFamily="34"/>
              </a:rPr>
              <a:t>seriously</a:t>
            </a:r>
            <a:r>
              <a:rPr lang="it-IT" sz="2000" dirty="0">
                <a:latin typeface="Calibri" pitchFamily="34"/>
              </a:rPr>
              <a:t> human </a:t>
            </a:r>
            <a:r>
              <a:rPr lang="it-IT" sz="2000" dirty="0" err="1">
                <a:latin typeface="Calibri" pitchFamily="34"/>
              </a:rPr>
              <a:t>rights</a:t>
            </a:r>
            <a:r>
              <a:rPr lang="it-IT" sz="2000" dirty="0">
                <a:latin typeface="Calibri" pitchFamily="34"/>
              </a:rPr>
              <a:t>, </a:t>
            </a:r>
            <a:r>
              <a:rPr lang="it-IT" sz="2000" dirty="0" err="1">
                <a:latin typeface="Calibri" pitchFamily="34"/>
              </a:rPr>
              <a:t>but</a:t>
            </a:r>
            <a:r>
              <a:rPr lang="it-IT" sz="2000" dirty="0">
                <a:latin typeface="Calibri" pitchFamily="34"/>
              </a:rPr>
              <a:t> </a:t>
            </a:r>
            <a:r>
              <a:rPr lang="it-IT" sz="2000" dirty="0" err="1">
                <a:latin typeface="Calibri" pitchFamily="34"/>
              </a:rPr>
              <a:t>without</a:t>
            </a:r>
            <a:r>
              <a:rPr lang="it-IT" sz="2000" dirty="0">
                <a:latin typeface="Calibri" pitchFamily="34"/>
              </a:rPr>
              <a:t> success, cause to the </a:t>
            </a:r>
            <a:r>
              <a:rPr lang="it-IT" sz="2000" dirty="0" err="1">
                <a:latin typeface="Calibri" pitchFamily="34"/>
              </a:rPr>
              <a:t>think</a:t>
            </a:r>
            <a:r>
              <a:rPr lang="it-IT" sz="2000" dirty="0">
                <a:latin typeface="Calibri" pitchFamily="34"/>
              </a:rPr>
              <a:t> of the “middle </a:t>
            </a:r>
            <a:r>
              <a:rPr lang="it-IT" sz="2000" dirty="0" err="1">
                <a:latin typeface="Calibri" pitchFamily="34"/>
              </a:rPr>
              <a:t>class</a:t>
            </a:r>
            <a:r>
              <a:rPr lang="it-IT" sz="2000" dirty="0">
                <a:latin typeface="Calibri" pitchFamily="34"/>
              </a:rPr>
              <a:t>”.</a:t>
            </a:r>
          </a:p>
          <a:p>
            <a:pPr lvl="0">
              <a:buClr>
                <a:srgbClr val="0E594D"/>
              </a:buClr>
              <a:buSzPct val="45000"/>
              <a:buFont typeface="StarSymbol"/>
              <a:buChar char="●"/>
            </a:pPr>
            <a:endParaRPr lang="it-IT" sz="2000" dirty="0">
              <a:latin typeface="Calibri" pitchFamily="34"/>
            </a:endParaRPr>
          </a:p>
          <a:p>
            <a:pPr lvl="0">
              <a:buClr>
                <a:srgbClr val="0E594D"/>
              </a:buClr>
              <a:buSzPct val="45000"/>
              <a:buFont typeface="StarSymbol"/>
              <a:buChar char="●"/>
            </a:pPr>
            <a:r>
              <a:rPr lang="it-IT" sz="2000" dirty="0">
                <a:latin typeface="Calibri" pitchFamily="34"/>
              </a:rPr>
              <a:t> </a:t>
            </a:r>
            <a:r>
              <a:rPr lang="it-IT" sz="2000" dirty="0" err="1">
                <a:latin typeface="Calibri" pitchFamily="34"/>
              </a:rPr>
              <a:t>Today</a:t>
            </a:r>
            <a:r>
              <a:rPr lang="it-IT" sz="2000" dirty="0">
                <a:latin typeface="Calibri" pitchFamily="34"/>
              </a:rPr>
              <a:t> human </a:t>
            </a:r>
            <a:r>
              <a:rPr lang="it-IT" sz="2000" dirty="0" err="1">
                <a:latin typeface="Calibri" pitchFamily="34"/>
              </a:rPr>
              <a:t>rights</a:t>
            </a:r>
            <a:r>
              <a:rPr lang="it-IT" sz="2000" dirty="0">
                <a:latin typeface="Calibri" pitchFamily="34"/>
              </a:rPr>
              <a:t> has a big </a:t>
            </a:r>
            <a:r>
              <a:rPr lang="it-IT" sz="2000" dirty="0" err="1">
                <a:latin typeface="Calibri" pitchFamily="34"/>
              </a:rPr>
              <a:t>importance</a:t>
            </a:r>
            <a:r>
              <a:rPr lang="it-IT" sz="2000" dirty="0">
                <a:latin typeface="Calibri" pitchFamily="34"/>
              </a:rPr>
              <a:t> </a:t>
            </a:r>
            <a:r>
              <a:rPr lang="it-IT" sz="2000" dirty="0" err="1">
                <a:latin typeface="Calibri" pitchFamily="34"/>
              </a:rPr>
              <a:t>where</a:t>
            </a:r>
            <a:r>
              <a:rPr lang="it-IT" sz="2000" dirty="0">
                <a:latin typeface="Calibri" pitchFamily="34"/>
              </a:rPr>
              <a:t> laws </a:t>
            </a:r>
            <a:r>
              <a:rPr lang="it-IT" sz="2000" dirty="0" err="1">
                <a:latin typeface="Calibri" pitchFamily="34"/>
              </a:rPr>
              <a:t>recognizes</a:t>
            </a:r>
            <a:r>
              <a:rPr lang="it-IT" sz="2000" dirty="0">
                <a:latin typeface="Calibri" pitchFamily="34"/>
              </a:rPr>
              <a:t> </a:t>
            </a:r>
            <a:r>
              <a:rPr lang="it-IT" sz="2000" dirty="0" err="1">
                <a:latin typeface="Calibri" pitchFamily="34"/>
              </a:rPr>
              <a:t>equality</a:t>
            </a:r>
            <a:r>
              <a:rPr lang="it-IT" sz="2000" dirty="0">
                <a:latin typeface="Calibri" pitchFamily="34"/>
              </a:rPr>
              <a:t>.</a:t>
            </a:r>
          </a:p>
          <a:p>
            <a:pPr lvl="0">
              <a:buClr>
                <a:srgbClr val="0E594D"/>
              </a:buClr>
              <a:buSzPct val="45000"/>
              <a:buFont typeface="StarSymbol"/>
              <a:buChar char="●"/>
            </a:pPr>
            <a:endParaRPr lang="it-IT" sz="2000" dirty="0">
              <a:latin typeface="Calibri" pitchFamily="34"/>
            </a:endParaRPr>
          </a:p>
        </p:txBody>
      </p:sp>
      <p:pic>
        <p:nvPicPr>
          <p:cNvPr id="4" name=""/>
          <p:cNvPicPr>
            <a:picLocks noChangeAspect="1"/>
          </p:cNvPicPr>
          <p:nvPr/>
        </p:nvPicPr>
        <p:blipFill>
          <a:blip r:embed="rId3">
            <a:lum bright="-50000"/>
            <a:alphaModFix/>
          </a:blip>
          <a:srcRect/>
          <a:stretch>
            <a:fillRect/>
          </a:stretch>
        </p:blipFill>
        <p:spPr>
          <a:xfrm>
            <a:off x="3653279" y="5568480"/>
            <a:ext cx="2466720" cy="1847519"/>
          </a:xfrm>
          <a:prstGeom prst="rect">
            <a:avLst/>
          </a:prstGeom>
          <a:noFill/>
          <a:ln>
            <a:noFill/>
          </a:ln>
        </p:spPr>
      </p:pic>
    </p:spTree>
  </p:cSld>
  <p:clrMapOvr>
    <a:masterClrMapping/>
  </p:clrMapOvr>
  <p:transition advTm="10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Sottotitolo 1"/>
          <p:cNvSpPr txBox="1">
            <a:spLocks noGrp="1"/>
          </p:cNvSpPr>
          <p:nvPr>
            <p:ph type="subTitle" idx="4294967295"/>
          </p:nvPr>
        </p:nvSpPr>
        <p:spPr>
          <a:xfrm>
            <a:off x="740879" y="555480"/>
            <a:ext cx="8607960" cy="6308280"/>
          </a:xfrm>
        </p:spPr>
        <p:txBody>
          <a:bodyPr anchor="ctr"/>
          <a:lstStyle/>
          <a:p>
            <a:pPr marL="216000" lvl="0" indent="-216000"/>
            <a:r>
              <a:rPr lang="it-IT" sz="2000">
                <a:latin typeface="Calibri" pitchFamily="34"/>
              </a:rPr>
              <a:t> ARTICLE NUMBER 3 OF ITALIAN CONSTITUTION</a:t>
            </a:r>
          </a:p>
          <a:p>
            <a:pPr marL="216000" lvl="0" indent="-216000"/>
            <a:endParaRPr lang="it-IT" sz="2000">
              <a:latin typeface="Calibri" pitchFamily="34"/>
            </a:endParaRPr>
          </a:p>
          <a:p>
            <a:pPr marL="216000" lvl="0" indent="-216000"/>
            <a:r>
              <a:rPr lang="it-IT" sz="2000">
                <a:latin typeface="Calibri" pitchFamily="34"/>
              </a:rPr>
              <a:t>“Tutti i cittadini hanno pari dignità sociale e sono eguali davanti alla legge, senza distinzione di sesso, di razza, di lingua, di religione, di opinioni politiche, di condizioni personali e sociali.</a:t>
            </a:r>
          </a:p>
          <a:p>
            <a:pPr marL="216000" lvl="0" indent="-216000"/>
            <a:endParaRPr lang="it-IT" sz="2000">
              <a:latin typeface="Calibri" pitchFamily="34"/>
            </a:endParaRPr>
          </a:p>
          <a:p>
            <a:pPr marL="216000" lvl="0" indent="-216000"/>
            <a:r>
              <a:rPr lang="it-IT" sz="2000">
                <a:latin typeface="Calibri" pitchFamily="34"/>
              </a:rPr>
              <a:t>È compito della Repubblica rimuovere gli ostacoli di ordine economico e sociale , che, limitando di fatto la libertà e l'eguaglianza dei cittadini, impediscono il pieno sviluppo della persona umana e l'effettiva partecipazione di tutti i lavoratori all'organizzazione politica, economica e sociale del Paese.”</a:t>
            </a:r>
          </a:p>
          <a:p>
            <a:pPr marL="216000" lvl="0" indent="-216000"/>
            <a:endParaRPr lang="it-IT" sz="2000">
              <a:latin typeface="Calibri" pitchFamily="34"/>
            </a:endParaRPr>
          </a:p>
          <a:p>
            <a:pPr marL="216000" lvl="0" indent="-216000"/>
            <a:r>
              <a:rPr lang="it-IT" sz="2000">
                <a:latin typeface="Calibri" pitchFamily="34"/>
              </a:rPr>
              <a:t>---------------------------------------------------------------------------------------------------</a:t>
            </a:r>
          </a:p>
          <a:p>
            <a:pPr marL="216000" lvl="0" indent="-216000"/>
            <a:r>
              <a:rPr lang="it-IT" sz="2000">
                <a:latin typeface="Calibri" pitchFamily="34"/>
              </a:rPr>
              <a:t>ARTICLE NUMBER 3 UDHR:</a:t>
            </a:r>
          </a:p>
          <a:p>
            <a:pPr marL="216000" lvl="0" indent="-216000"/>
            <a:endParaRPr lang="it-IT" sz="2000">
              <a:latin typeface="Calibri" pitchFamily="34"/>
            </a:endParaRPr>
          </a:p>
          <a:p>
            <a:pPr marL="216000" lvl="0" indent="-216000"/>
            <a:r>
              <a:rPr lang="it-IT" sz="2000">
                <a:latin typeface="Calibri" pitchFamily="34"/>
              </a:rPr>
              <a:t>“Everyone has the right to life, liberty and security of person.”</a:t>
            </a:r>
          </a:p>
        </p:txBody>
      </p:sp>
    </p:spTree>
  </p:cSld>
  <p:clrMapOvr>
    <a:masterClrMapping/>
  </p:clrMapOvr>
  <p:transition advTm="10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p>
            <a:pPr lvl="0"/>
            <a:r>
              <a:rPr lang="it-IT"/>
              <a:t>RIGHT TO EDUCATION</a:t>
            </a:r>
          </a:p>
        </p:txBody>
      </p:sp>
      <p:sp>
        <p:nvSpPr>
          <p:cNvPr id="3" name="Sottotitolo 2"/>
          <p:cNvSpPr txBox="1">
            <a:spLocks noGrp="1"/>
          </p:cNvSpPr>
          <p:nvPr>
            <p:ph type="subTitle" idx="4294967295"/>
          </p:nvPr>
        </p:nvSpPr>
        <p:spPr/>
        <p:txBody>
          <a:bodyPr anchor="ctr"/>
          <a:lstStyle/>
          <a:p>
            <a:pPr marL="216000" lvl="0" indent="-216000" algn="ctr"/>
            <a:endParaRPr lang="it-IT" sz="2000">
              <a:latin typeface="Calibri" pitchFamily="34"/>
            </a:endParaRPr>
          </a:p>
          <a:p>
            <a:pPr marL="216000" lvl="0" indent="-216000" algn="ctr"/>
            <a:r>
              <a:rPr lang="it-IT" sz="2000">
                <a:latin typeface="Calibri" pitchFamily="34"/>
              </a:rPr>
              <a:t>ARTICLE NUMBER 26 OF UDHR</a:t>
            </a:r>
          </a:p>
          <a:p>
            <a:pPr marL="216000" lvl="0" indent="-216000" algn="ctr"/>
            <a:endParaRPr lang="it-IT" sz="2000">
              <a:latin typeface="Calibri" pitchFamily="34"/>
            </a:endParaRPr>
          </a:p>
          <a:p>
            <a:pPr marL="216000" lvl="0" indent="-216000" algn="ctr"/>
            <a:r>
              <a:rPr lang="it-IT" sz="2000">
                <a:latin typeface="Calibri" pitchFamily="34"/>
              </a:rPr>
              <a:t>Everyone 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a:t>
            </a:r>
          </a:p>
          <a:p>
            <a:pPr marL="216000" lvl="0" indent="-216000" algn="ctr"/>
            <a:endParaRPr lang="it-IT" sz="2000">
              <a:latin typeface="Calibri" pitchFamily="34"/>
            </a:endParaRPr>
          </a:p>
          <a:p>
            <a:pPr marL="216000" lvl="0" indent="-216000" algn="ctr"/>
            <a:r>
              <a:rPr lang="it-IT" sz="2000">
                <a:latin typeface="Calibri" pitchFamily="34"/>
              </a:rPr>
              <a:t>ARTICLE 34 OF ITALIAN CONSTITUTION</a:t>
            </a:r>
          </a:p>
          <a:p>
            <a:pPr marL="216000" lvl="0" indent="-216000" algn="ctr"/>
            <a:endParaRPr lang="it-IT" sz="2000">
              <a:latin typeface="Calibri" pitchFamily="34"/>
            </a:endParaRPr>
          </a:p>
          <a:p>
            <a:pPr marL="216000" lvl="0" indent="-216000" algn="ctr"/>
            <a:r>
              <a:rPr lang="it-IT" sz="2000">
                <a:latin typeface="Calibri" pitchFamily="34"/>
              </a:rPr>
              <a:t>“L'istruzione inferiore, impartita per almeno otto anni, è obbligatoria e gratuita. I capaci e meritevoli, anche se privi di mezzi, hanno diritto di raggiungere i gradi più alti degli studi.”</a:t>
            </a:r>
          </a:p>
        </p:txBody>
      </p:sp>
      <p:pic>
        <p:nvPicPr>
          <p:cNvPr id="4" name=""/>
          <p:cNvPicPr>
            <a:picLocks noChangeAspect="1"/>
          </p:cNvPicPr>
          <p:nvPr/>
        </p:nvPicPr>
        <p:blipFill>
          <a:blip r:embed="rId3">
            <a:lum bright="-50000"/>
            <a:alphaModFix/>
          </a:blip>
          <a:srcRect/>
          <a:stretch>
            <a:fillRect/>
          </a:stretch>
        </p:blipFill>
        <p:spPr>
          <a:xfrm>
            <a:off x="288000" y="72000"/>
            <a:ext cx="2880000" cy="1745640"/>
          </a:xfrm>
          <a:prstGeom prst="rect">
            <a:avLst/>
          </a:prstGeom>
          <a:noFill/>
          <a:ln>
            <a:noFill/>
          </a:ln>
        </p:spPr>
      </p:pic>
    </p:spTree>
  </p:cSld>
  <p:clrMapOvr>
    <a:masterClrMapping/>
  </p:clrMapOvr>
  <p:transition advTm="10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Sottotitolo 1"/>
          <p:cNvSpPr txBox="1">
            <a:spLocks noGrp="1"/>
          </p:cNvSpPr>
          <p:nvPr>
            <p:ph type="subTitle" idx="4294967295"/>
          </p:nvPr>
        </p:nvSpPr>
        <p:spPr>
          <a:xfrm>
            <a:off x="740879" y="555480"/>
            <a:ext cx="8607960" cy="6308280"/>
          </a:xfrm>
        </p:spPr>
        <p:txBody>
          <a:bodyPr anchor="ctr">
            <a:spAutoFit/>
          </a:bodyPr>
          <a:lstStyle/>
          <a:p>
            <a:pPr marL="216000" lvl="0" indent="-216000"/>
            <a:r>
              <a:rPr lang="it-IT" sz="2000">
                <a:latin typeface="Calibri" pitchFamily="34"/>
              </a:rPr>
              <a:t>In every period of history, the right to education has always been seen as a privilage of who had enough richness, so linked to the social status.</a:t>
            </a:r>
          </a:p>
          <a:p>
            <a:pPr marL="216000" lvl="0" indent="-216000"/>
            <a:endParaRPr lang="it-IT" sz="2000">
              <a:latin typeface="Calibri" pitchFamily="34"/>
            </a:endParaRPr>
          </a:p>
          <a:p>
            <a:pPr marL="216000" lvl="0" indent="-216000"/>
            <a:r>
              <a:rPr lang="it-IT" sz="2000">
                <a:latin typeface="Calibri" pitchFamily="34"/>
              </a:rPr>
              <a:t>Linked to our analyzed texts...</a:t>
            </a:r>
          </a:p>
          <a:p>
            <a:pPr marL="216000" lvl="0" indent="-216000"/>
            <a:endParaRPr lang="it-IT" sz="2000">
              <a:latin typeface="Calibri" pitchFamily="34"/>
            </a:endParaRPr>
          </a:p>
          <a:p>
            <a:pPr marL="216000" lvl="0" indent="-216000"/>
            <a:r>
              <a:rPr lang="it-IT" sz="2000">
                <a:latin typeface="Calibri" pitchFamily="34"/>
              </a:rPr>
              <a:t>Changez is an example of a brilliant student who hadn't the economic base to face graduate, but he developed his graduate in Princeton.</a:t>
            </a:r>
          </a:p>
          <a:p>
            <a:pPr marL="216000" lvl="0" indent="-216000"/>
            <a:endParaRPr lang="it-IT" sz="2000">
              <a:latin typeface="Calibri" pitchFamily="34"/>
            </a:endParaRPr>
          </a:p>
          <a:p>
            <a:pPr marL="216000" lvl="0" indent="-216000"/>
            <a:endParaRPr lang="it-IT" sz="2000">
              <a:latin typeface="Calibri" pitchFamily="34"/>
            </a:endParaRPr>
          </a:p>
        </p:txBody>
      </p:sp>
      <p:pic>
        <p:nvPicPr>
          <p:cNvPr id="3" name=""/>
          <p:cNvPicPr>
            <a:picLocks noChangeAspect="1"/>
          </p:cNvPicPr>
          <p:nvPr/>
        </p:nvPicPr>
        <p:blipFill>
          <a:blip r:embed="rId3">
            <a:lum bright="-50000"/>
            <a:alphaModFix/>
          </a:blip>
          <a:srcRect/>
          <a:stretch>
            <a:fillRect/>
          </a:stretch>
        </p:blipFill>
        <p:spPr>
          <a:xfrm>
            <a:off x="648000" y="4752000"/>
            <a:ext cx="3341159" cy="1944000"/>
          </a:xfrm>
          <a:prstGeom prst="rect">
            <a:avLst/>
          </a:prstGeom>
          <a:noFill/>
          <a:ln>
            <a:noFill/>
          </a:ln>
        </p:spPr>
      </p:pic>
    </p:spTree>
  </p:cSld>
  <p:clrMapOvr>
    <a:masterClrMapping/>
  </p:clrMapOvr>
  <p:transition advTm="10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p>
            <a:pPr lvl="0"/>
            <a:r>
              <a:rPr lang="it-IT"/>
              <a:t>EQUALITY OF SEX</a:t>
            </a:r>
          </a:p>
        </p:txBody>
      </p:sp>
      <p:sp>
        <p:nvSpPr>
          <p:cNvPr id="3" name="Sottotitolo 2"/>
          <p:cNvSpPr txBox="1">
            <a:spLocks noGrp="1"/>
          </p:cNvSpPr>
          <p:nvPr>
            <p:ph type="subTitle" idx="4294967295"/>
          </p:nvPr>
        </p:nvSpPr>
        <p:spPr/>
        <p:txBody>
          <a:bodyPr anchor="ctr"/>
          <a:lstStyle/>
          <a:p>
            <a:pPr marL="216000" lvl="0" indent="-216000" algn="ctr"/>
            <a:r>
              <a:rPr lang="it-IT" sz="2000">
                <a:latin typeface="Calibri" pitchFamily="34"/>
              </a:rPr>
              <a:t>ARTICLE NUMBER 51</a:t>
            </a:r>
          </a:p>
          <a:p>
            <a:pPr marL="216000" lvl="0" indent="-216000" algn="ctr"/>
            <a:endParaRPr lang="it-IT" sz="2000">
              <a:latin typeface="Calibri" pitchFamily="34"/>
            </a:endParaRPr>
          </a:p>
          <a:p>
            <a:pPr marL="216000" lvl="0" indent="-216000" algn="ctr"/>
            <a:r>
              <a:rPr lang="it-IT" sz="2000">
                <a:latin typeface="Calibri" pitchFamily="34"/>
              </a:rPr>
              <a:t>“Tutti i cittadini dell'uno o dell'altro sesso possono accedere agli uffici pubblici e alle cariche elettive in condizioni di eguaglianza, secondo i requisiti stabiliti dalla legge. A tale fine la Repubblica promuove con appositi provvedimenti le pari opportunità tra donne e uomin.</a:t>
            </a:r>
          </a:p>
          <a:p>
            <a:pPr marL="216000" lvl="0" indent="-216000" algn="ctr"/>
            <a:endParaRPr lang="it-IT" sz="2000">
              <a:latin typeface="Calibri" pitchFamily="34"/>
            </a:endParaRPr>
          </a:p>
          <a:p>
            <a:pPr marL="216000" lvl="0" indent="-216000" algn="ctr"/>
            <a:r>
              <a:rPr lang="it-IT" sz="2000">
                <a:latin typeface="Calibri" pitchFamily="34"/>
              </a:rPr>
              <a:t>La legge può, per l'ammissione ai pubblici uffici e alle cariche elettive, parificare ai cittadini gli italiani non appartenenti alla Repubblica.</a:t>
            </a:r>
          </a:p>
          <a:p>
            <a:pPr marL="216000" lvl="0" indent="-216000" algn="ctr"/>
            <a:endParaRPr lang="it-IT" sz="2000">
              <a:latin typeface="Calibri" pitchFamily="34"/>
            </a:endParaRPr>
          </a:p>
          <a:p>
            <a:pPr marL="216000" lvl="0" indent="-216000" algn="ctr"/>
            <a:r>
              <a:rPr lang="it-IT" sz="2000">
                <a:latin typeface="Calibri" pitchFamily="34"/>
              </a:rPr>
              <a:t>Chi è chiamato a funzioni pubbliche elettive ha diritto di disporre del tempo necessario al loro adempimento e di conservare il suo posto di lavoro”</a:t>
            </a:r>
          </a:p>
        </p:txBody>
      </p:sp>
    </p:spTree>
  </p:cSld>
  <p:clrMapOvr>
    <a:masterClrMapping/>
  </p:clrMapOvr>
  <p:transition advTm="10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yt-coo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710</Words>
  <Application>Microsoft Office PowerPoint</Application>
  <PresentationFormat>Widescreen</PresentationFormat>
  <Paragraphs>104</Paragraphs>
  <Slides>10</Slides>
  <Notes>10</Notes>
  <HiddenSlides>0</HiddenSlides>
  <MMClips>0</MMClips>
  <ScaleCrop>false</ScaleCrop>
  <HeadingPairs>
    <vt:vector size="6" baseType="variant">
      <vt:variant>
        <vt:lpstr>Caratteri utilizzati</vt:lpstr>
      </vt:variant>
      <vt:variant>
        <vt:i4>10</vt:i4>
      </vt:variant>
      <vt:variant>
        <vt:lpstr>Tema</vt:lpstr>
      </vt:variant>
      <vt:variant>
        <vt:i4>2</vt:i4>
      </vt:variant>
      <vt:variant>
        <vt:lpstr>Titoli diapositive</vt:lpstr>
      </vt:variant>
      <vt:variant>
        <vt:i4>10</vt:i4>
      </vt:variant>
    </vt:vector>
  </HeadingPairs>
  <TitlesOfParts>
    <vt:vector size="22" baseType="lpstr">
      <vt:lpstr>Microsoft YaHei</vt:lpstr>
      <vt:lpstr>Albany</vt:lpstr>
      <vt:lpstr>Arial</vt:lpstr>
      <vt:lpstr>Calibri</vt:lpstr>
      <vt:lpstr>Lucida Sans Unicode</vt:lpstr>
      <vt:lpstr>Mangal</vt:lpstr>
      <vt:lpstr>StarSymbol</vt:lpstr>
      <vt:lpstr>Tahoma</vt:lpstr>
      <vt:lpstr>Thorndale</vt:lpstr>
      <vt:lpstr>Times New Roman</vt:lpstr>
      <vt:lpstr>Predefinito</vt:lpstr>
      <vt:lpstr>lyt-cool</vt:lpstr>
      <vt:lpstr>Presentazione standard di PowerPoint</vt:lpstr>
      <vt:lpstr>Presentazione standard di PowerPoint</vt:lpstr>
      <vt:lpstr>HISTORY OF HUMAN RIGHTS</vt:lpstr>
      <vt:lpstr>ITALIAN CONSTITUTION</vt:lpstr>
      <vt:lpstr>RIGHT TO EQUALITY</vt:lpstr>
      <vt:lpstr>Presentazione standard di PowerPoint</vt:lpstr>
      <vt:lpstr>RIGHT TO EDUCATION</vt:lpstr>
      <vt:lpstr>Presentazione standard di PowerPoint</vt:lpstr>
      <vt:lpstr>EQUALITY OF SEX</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Marilena</dc:creator>
  <cp:lastModifiedBy>Utente Windows</cp:lastModifiedBy>
  <cp:revision>10</cp:revision>
  <dcterms:created xsi:type="dcterms:W3CDTF">2019-04-10T15:40:25Z</dcterms:created>
  <dcterms:modified xsi:type="dcterms:W3CDTF">2019-04-18T16:54:43Z</dcterms:modified>
</cp:coreProperties>
</file>