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handoutMasterIdLst>
    <p:handoutMasterId r:id="rId14"/>
  </p:handoutMasterIdLst>
  <p:sldIdLst>
    <p:sldId id="256" r:id="rId3"/>
    <p:sldId id="257" r:id="rId4"/>
    <p:sldId id="258" r:id="rId5"/>
    <p:sldId id="259" r:id="rId6"/>
    <p:sldId id="260" r:id="rId7"/>
    <p:sldId id="261" r:id="rId8"/>
    <p:sldId id="262" r:id="rId9"/>
    <p:sldId id="263" r:id="rId10"/>
    <p:sldId id="264" r:id="rId11"/>
    <p:sldId id="265" r:id="rId12"/>
  </p:sldIdLst>
  <p:sldSz cx="10080625" cy="7559675"/>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72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egnaposto intestazione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noAutofit/>
          </a:bodyPr>
          <a:lstStyle/>
          <a:p>
            <a:pPr marL="0" marR="0" lvl="0" indent="0" rtl="0" hangingPunct="0">
              <a:lnSpc>
                <a:spcPct val="100000"/>
              </a:lnSpc>
              <a:spcBef>
                <a:spcPts val="0"/>
              </a:spcBef>
              <a:spcAft>
                <a:spcPts val="0"/>
              </a:spcAft>
              <a:buNone/>
              <a:tabLst/>
              <a:defRPr sz="1400"/>
            </a:pPr>
            <a:endParaRPr lang="it-IT" sz="1400" b="0" i="0" u="none" strike="noStrike" kern="1200">
              <a:ln>
                <a:noFill/>
              </a:ln>
              <a:latin typeface="Arial" pitchFamily="18"/>
              <a:ea typeface="Microsoft YaHei" pitchFamily="2"/>
              <a:cs typeface="Mangal" pitchFamily="2"/>
            </a:endParaRPr>
          </a:p>
        </p:txBody>
      </p:sp>
      <p:sp>
        <p:nvSpPr>
          <p:cNvPr id="3" name="Segnaposto data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noAutofit/>
          </a:bodyPr>
          <a:lstStyle/>
          <a:p>
            <a:pPr marL="0" marR="0" lvl="0" indent="0" algn="r" rtl="0" hangingPunct="0">
              <a:lnSpc>
                <a:spcPct val="100000"/>
              </a:lnSpc>
              <a:spcBef>
                <a:spcPts val="0"/>
              </a:spcBef>
              <a:spcAft>
                <a:spcPts val="0"/>
              </a:spcAft>
              <a:buNone/>
              <a:tabLst/>
              <a:defRPr sz="1400"/>
            </a:pPr>
            <a:endParaRPr lang="it-IT" sz="1400" b="0" i="0" u="none" strike="noStrike" kern="1200">
              <a:ln>
                <a:noFill/>
              </a:ln>
              <a:latin typeface="Arial" pitchFamily="18"/>
              <a:ea typeface="Microsoft YaHei" pitchFamily="2"/>
              <a:cs typeface="Mangal" pitchFamily="2"/>
            </a:endParaRPr>
          </a:p>
        </p:txBody>
      </p:sp>
      <p:sp>
        <p:nvSpPr>
          <p:cNvPr id="4" name="Segnaposto piè di pagina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noAutofit/>
          </a:bodyPr>
          <a:lstStyle/>
          <a:p>
            <a:pPr marL="0" marR="0" lvl="0" indent="0" rtl="0" hangingPunct="0">
              <a:lnSpc>
                <a:spcPct val="100000"/>
              </a:lnSpc>
              <a:spcBef>
                <a:spcPts val="0"/>
              </a:spcBef>
              <a:spcAft>
                <a:spcPts val="0"/>
              </a:spcAft>
              <a:buNone/>
              <a:tabLst/>
              <a:defRPr sz="1400"/>
            </a:pPr>
            <a:endParaRPr lang="it-IT" sz="1400" b="0" i="0" u="none" strike="noStrike" kern="1200">
              <a:ln>
                <a:noFill/>
              </a:ln>
              <a:latin typeface="Arial" pitchFamily="18"/>
              <a:ea typeface="Microsoft YaHei" pitchFamily="2"/>
              <a:cs typeface="Mangal" pitchFamily="2"/>
            </a:endParaRPr>
          </a:p>
        </p:txBody>
      </p:sp>
      <p:sp>
        <p:nvSpPr>
          <p:cNvPr id="5" name="Segnaposto numero diapositiva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noAutofit/>
          </a:bodyPr>
          <a:lstStyle/>
          <a:p>
            <a:pPr marL="0" marR="0" lvl="0" indent="0" algn="r" rtl="0" hangingPunct="0">
              <a:lnSpc>
                <a:spcPct val="100000"/>
              </a:lnSpc>
              <a:spcBef>
                <a:spcPts val="0"/>
              </a:spcBef>
              <a:spcAft>
                <a:spcPts val="0"/>
              </a:spcAft>
              <a:buNone/>
              <a:tabLst/>
              <a:defRPr sz="1400"/>
            </a:pPr>
            <a:fld id="{427D06C9-CC67-43E8-803F-209FC41F0697}" type="slidenum">
              <a:t>‹N›</a:t>
            </a:fld>
            <a:endParaRPr lang="it-IT"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20046854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Segnaposto note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it-IT"/>
          </a:p>
        </p:txBody>
      </p:sp>
      <p:sp>
        <p:nvSpPr>
          <p:cNvPr id="4" name="Segnaposto intestazione 3"/>
          <p:cNvSpPr txBox="1">
            <a:spLocks noGrp="1"/>
          </p:cNvSpPr>
          <p:nvPr>
            <p:ph type="hdr" sz="quarter"/>
          </p:nvPr>
        </p:nvSpPr>
        <p:spPr>
          <a:xfrm>
            <a:off x="0" y="0"/>
            <a:ext cx="3280680" cy="534240"/>
          </a:xfrm>
          <a:prstGeom prst="rect">
            <a:avLst/>
          </a:prstGeom>
          <a:noFill/>
          <a:ln>
            <a:noFill/>
          </a:ln>
        </p:spPr>
        <p:txBody>
          <a:bodyPr lIns="0" tIns="0" rIns="0" bIns="0" anchorCtr="0">
            <a:noAutofit/>
          </a:bodyPr>
          <a:lstStyle>
            <a:lvl1pPr lvl="0" rtl="0" hangingPunct="0">
              <a:buNone/>
              <a:tabLst/>
              <a:defRPr lang="it-IT" sz="1400" kern="1200">
                <a:latin typeface="Times New Roman" pitchFamily="18"/>
                <a:ea typeface="Lucida Sans Unicode" pitchFamily="2"/>
                <a:cs typeface="Tahoma" pitchFamily="2"/>
              </a:defRPr>
            </a:lvl1pPr>
          </a:lstStyle>
          <a:p>
            <a:pPr lvl="0"/>
            <a:endParaRPr lang="it-IT"/>
          </a:p>
        </p:txBody>
      </p:sp>
      <p:sp>
        <p:nvSpPr>
          <p:cNvPr id="5" name="Segnaposto data 4"/>
          <p:cNvSpPr txBox="1">
            <a:spLocks noGrp="1"/>
          </p:cNvSpPr>
          <p:nvPr>
            <p:ph type="dt" idx="1"/>
          </p:nvPr>
        </p:nvSpPr>
        <p:spPr>
          <a:xfrm>
            <a:off x="4278960" y="0"/>
            <a:ext cx="3280680" cy="534240"/>
          </a:xfrm>
          <a:prstGeom prst="rect">
            <a:avLst/>
          </a:prstGeom>
          <a:noFill/>
          <a:ln>
            <a:noFill/>
          </a:ln>
        </p:spPr>
        <p:txBody>
          <a:bodyPr lIns="0" tIns="0" rIns="0" bIns="0" anchorCtr="0">
            <a:noAutofit/>
          </a:bodyPr>
          <a:lstStyle>
            <a:lvl1pPr lvl="0" algn="r" rtl="0" hangingPunct="0">
              <a:buNone/>
              <a:tabLst/>
              <a:defRPr lang="it-IT" sz="1400" kern="1200">
                <a:latin typeface="Times New Roman" pitchFamily="18"/>
                <a:ea typeface="Lucida Sans Unicode" pitchFamily="2"/>
                <a:cs typeface="Tahoma" pitchFamily="2"/>
              </a:defRPr>
            </a:lvl1pPr>
          </a:lstStyle>
          <a:p>
            <a:pPr lvl="0"/>
            <a:endParaRPr lang="it-IT"/>
          </a:p>
        </p:txBody>
      </p:sp>
      <p:sp>
        <p:nvSpPr>
          <p:cNvPr id="6" name="Segnaposto piè di pagina 5"/>
          <p:cNvSpPr txBox="1">
            <a:spLocks noGrp="1"/>
          </p:cNvSpPr>
          <p:nvPr>
            <p:ph type="ftr" sz="quarter" idx="4"/>
          </p:nvPr>
        </p:nvSpPr>
        <p:spPr>
          <a:xfrm>
            <a:off x="0" y="10157400"/>
            <a:ext cx="3280680" cy="534240"/>
          </a:xfrm>
          <a:prstGeom prst="rect">
            <a:avLst/>
          </a:prstGeom>
          <a:noFill/>
          <a:ln>
            <a:noFill/>
          </a:ln>
        </p:spPr>
        <p:txBody>
          <a:bodyPr lIns="0" tIns="0" rIns="0" bIns="0" anchor="b" anchorCtr="0">
            <a:noAutofit/>
          </a:bodyPr>
          <a:lstStyle>
            <a:lvl1pPr lvl="0" rtl="0" hangingPunct="0">
              <a:buNone/>
              <a:tabLst/>
              <a:defRPr lang="it-IT" sz="1400" kern="1200">
                <a:latin typeface="Times New Roman" pitchFamily="18"/>
                <a:ea typeface="Lucida Sans Unicode" pitchFamily="2"/>
                <a:cs typeface="Tahoma" pitchFamily="2"/>
              </a:defRPr>
            </a:lvl1pPr>
          </a:lstStyle>
          <a:p>
            <a:pPr lvl="0"/>
            <a:endParaRPr lang="it-IT"/>
          </a:p>
        </p:txBody>
      </p:sp>
      <p:sp>
        <p:nvSpPr>
          <p:cNvPr id="7" name="Segnaposto numero diapositiva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noAutofit/>
          </a:bodyPr>
          <a:lstStyle>
            <a:lvl1pPr lvl="0" algn="r" rtl="0" hangingPunct="0">
              <a:buNone/>
              <a:tabLst/>
              <a:defRPr lang="it-IT" sz="1400" kern="1200">
                <a:latin typeface="Times New Roman" pitchFamily="18"/>
                <a:ea typeface="Lucida Sans Unicode" pitchFamily="2"/>
                <a:cs typeface="Tahoma" pitchFamily="2"/>
              </a:defRPr>
            </a:lvl1pPr>
          </a:lstStyle>
          <a:p>
            <a:pPr lvl="0"/>
            <a:fld id="{2B0FA8E2-C610-45D1-9380-267AAA806AF5}" type="slidenum">
              <a:t>‹N›</a:t>
            </a:fld>
            <a:endParaRPr lang="it-IT"/>
          </a:p>
        </p:txBody>
      </p:sp>
    </p:spTree>
    <p:extLst>
      <p:ext uri="{BB962C8B-B14F-4D97-AF65-F5344CB8AC3E}">
        <p14:creationId xmlns:p14="http://schemas.microsoft.com/office/powerpoint/2010/main" val="1211988870"/>
      </p:ext>
    </p:extLst>
  </p:cSld>
  <p:clrMap bg1="lt1" tx1="dk1" bg2="lt2" tx2="dk2" accent1="accent1" accent2="accent2" accent3="accent3" accent4="accent4" accent5="accent5" accent6="accent6" hlink="hlink" folHlink="folHlink"/>
  <p:notesStyle>
    <a:lvl1pPr marL="216000" marR="0" indent="-216000" rtl="0" hangingPunct="0">
      <a:tabLst/>
      <a:defRPr lang="it-IT" sz="2000" b="0" i="0" u="none" strike="noStrike" kern="1200">
        <a:ln>
          <a:noFill/>
        </a:ln>
        <a:latin typeface="Arial" pitchFamily="18"/>
        <a:ea typeface="Microsoft YaHei"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txBox="1">
            <a:spLocks noGrp="1"/>
          </p:cNvSpPr>
          <p:nvPr>
            <p:ph type="sldNum" sz="quarter" idx="5"/>
          </p:nvPr>
        </p:nvSpPr>
        <p:spPr>
          <a:ln/>
        </p:spPr>
        <p:txBody>
          <a:bodyPr lIns="0" tIns="0" rIns="0" bIns="0" anchor="b" anchorCtr="0">
            <a:noAutofit/>
          </a:bodyPr>
          <a:lstStyle/>
          <a:p>
            <a:pPr lvl="0"/>
            <a:fld id="{630CA45A-D17B-45AE-8FC1-9D2F9109260F}" type="slidenum">
              <a:t>1</a:t>
            </a:fld>
            <a:endParaRPr lang="it-IT"/>
          </a:p>
        </p:txBody>
      </p:sp>
      <p:sp>
        <p:nvSpPr>
          <p:cNvPr id="2" name="Segnaposto immagine diapositiva 1"/>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1169640" y="5086800"/>
            <a:ext cx="5226120" cy="4107240"/>
          </a:xfrm>
        </p:spPr>
        <p:txBody>
          <a:bodyPr/>
          <a:lstStyle/>
          <a:p>
            <a:endParaRPr lang="it-IT" sz="2400">
              <a:solidFill>
                <a:srgbClr val="000000"/>
              </a:solidFill>
              <a:latin typeface="Thorndale" pitchFamily="18"/>
              <a:cs typeface="Tahoma" pitchFamily="2"/>
            </a:endParaRPr>
          </a:p>
        </p:txBody>
      </p:sp>
    </p:spTree>
    <p:extLst>
      <p:ext uri="{BB962C8B-B14F-4D97-AF65-F5344CB8AC3E}">
        <p14:creationId xmlns:p14="http://schemas.microsoft.com/office/powerpoint/2010/main" val="2584942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txBox="1">
            <a:spLocks noGrp="1"/>
          </p:cNvSpPr>
          <p:nvPr>
            <p:ph type="sldNum" sz="quarter" idx="5"/>
          </p:nvPr>
        </p:nvSpPr>
        <p:spPr>
          <a:ln/>
        </p:spPr>
        <p:txBody>
          <a:bodyPr lIns="0" tIns="0" rIns="0" bIns="0" anchor="b" anchorCtr="0">
            <a:noAutofit/>
          </a:bodyPr>
          <a:lstStyle/>
          <a:p>
            <a:pPr lvl="0"/>
            <a:fld id="{0D29523E-98E8-4351-8547-DC69B2B83C24}" type="slidenum">
              <a:t>10</a:t>
            </a:fld>
            <a:endParaRPr lang="it-IT"/>
          </a:p>
        </p:txBody>
      </p:sp>
      <p:sp>
        <p:nvSpPr>
          <p:cNvPr id="2" name="Segnaposto immagine diapositiva 1"/>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1169640" y="5086800"/>
            <a:ext cx="5226120" cy="4107240"/>
          </a:xfrm>
        </p:spPr>
        <p:txBody>
          <a:bodyPr/>
          <a:lstStyle/>
          <a:p>
            <a:endParaRPr lang="it-IT" sz="2400">
              <a:solidFill>
                <a:srgbClr val="000000"/>
              </a:solidFill>
              <a:latin typeface="Thorndale" pitchFamily="18"/>
              <a:cs typeface="Tahoma" pitchFamily="2"/>
            </a:endParaRPr>
          </a:p>
        </p:txBody>
      </p:sp>
    </p:spTree>
    <p:extLst>
      <p:ext uri="{BB962C8B-B14F-4D97-AF65-F5344CB8AC3E}">
        <p14:creationId xmlns:p14="http://schemas.microsoft.com/office/powerpoint/2010/main" val="3847708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txBox="1">
            <a:spLocks noGrp="1"/>
          </p:cNvSpPr>
          <p:nvPr>
            <p:ph type="sldNum" sz="quarter" idx="5"/>
          </p:nvPr>
        </p:nvSpPr>
        <p:spPr>
          <a:ln/>
        </p:spPr>
        <p:txBody>
          <a:bodyPr lIns="0" tIns="0" rIns="0" bIns="0" anchor="b" anchorCtr="0">
            <a:noAutofit/>
          </a:bodyPr>
          <a:lstStyle/>
          <a:p>
            <a:pPr lvl="0"/>
            <a:fld id="{CC6EA27A-40C8-4F93-82E2-754C0CDB5A75}" type="slidenum">
              <a:t>2</a:t>
            </a:fld>
            <a:endParaRPr lang="it-IT"/>
          </a:p>
        </p:txBody>
      </p:sp>
      <p:sp>
        <p:nvSpPr>
          <p:cNvPr id="2" name="Segnaposto immagine diapositiva 1"/>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1169640" y="5086800"/>
            <a:ext cx="5226120" cy="4107240"/>
          </a:xfrm>
        </p:spPr>
        <p:txBody>
          <a:bodyPr>
            <a:spAutoFit/>
          </a:bodyPr>
          <a:lstStyle/>
          <a:p>
            <a:endParaRPr lang="it-IT" sz="2400">
              <a:solidFill>
                <a:srgbClr val="000000"/>
              </a:solidFill>
              <a:latin typeface="Thorndale" pitchFamily="18"/>
              <a:cs typeface="Tahoma" pitchFamily="2"/>
            </a:endParaRPr>
          </a:p>
        </p:txBody>
      </p:sp>
    </p:spTree>
    <p:extLst>
      <p:ext uri="{BB962C8B-B14F-4D97-AF65-F5344CB8AC3E}">
        <p14:creationId xmlns:p14="http://schemas.microsoft.com/office/powerpoint/2010/main" val="1795216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txBox="1">
            <a:spLocks noGrp="1"/>
          </p:cNvSpPr>
          <p:nvPr>
            <p:ph type="sldNum" sz="quarter" idx="5"/>
          </p:nvPr>
        </p:nvSpPr>
        <p:spPr>
          <a:ln/>
        </p:spPr>
        <p:txBody>
          <a:bodyPr lIns="0" tIns="0" rIns="0" bIns="0" anchor="b" anchorCtr="0">
            <a:noAutofit/>
          </a:bodyPr>
          <a:lstStyle/>
          <a:p>
            <a:pPr lvl="0"/>
            <a:fld id="{0F48018B-5A72-4BEF-8268-B2A720D0F404}" type="slidenum">
              <a:t>3</a:t>
            </a:fld>
            <a:endParaRPr lang="it-IT"/>
          </a:p>
        </p:txBody>
      </p:sp>
      <p:sp>
        <p:nvSpPr>
          <p:cNvPr id="2" name="Segnaposto immagine diapositiva 1"/>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1169640" y="5086800"/>
            <a:ext cx="5226120" cy="4107240"/>
          </a:xfrm>
        </p:spPr>
        <p:txBody>
          <a:bodyPr/>
          <a:lstStyle/>
          <a:p>
            <a:endParaRPr lang="it-IT" sz="2400">
              <a:solidFill>
                <a:srgbClr val="000000"/>
              </a:solidFill>
              <a:latin typeface="Thorndale" pitchFamily="18"/>
              <a:cs typeface="Tahoma" pitchFamily="2"/>
            </a:endParaRPr>
          </a:p>
        </p:txBody>
      </p:sp>
    </p:spTree>
    <p:extLst>
      <p:ext uri="{BB962C8B-B14F-4D97-AF65-F5344CB8AC3E}">
        <p14:creationId xmlns:p14="http://schemas.microsoft.com/office/powerpoint/2010/main" val="3380844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txBox="1">
            <a:spLocks noGrp="1"/>
          </p:cNvSpPr>
          <p:nvPr>
            <p:ph type="sldNum" sz="quarter" idx="5"/>
          </p:nvPr>
        </p:nvSpPr>
        <p:spPr>
          <a:ln/>
        </p:spPr>
        <p:txBody>
          <a:bodyPr lIns="0" tIns="0" rIns="0" bIns="0" anchor="b" anchorCtr="0">
            <a:noAutofit/>
          </a:bodyPr>
          <a:lstStyle/>
          <a:p>
            <a:pPr lvl="0"/>
            <a:fld id="{767CAE64-ADBB-4657-862B-F4B9594433E3}" type="slidenum">
              <a:t>4</a:t>
            </a:fld>
            <a:endParaRPr lang="it-IT"/>
          </a:p>
        </p:txBody>
      </p:sp>
      <p:sp>
        <p:nvSpPr>
          <p:cNvPr id="2" name="Segnaposto immagine diapositiva 1"/>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1169640" y="5086800"/>
            <a:ext cx="5226120" cy="4107240"/>
          </a:xfrm>
        </p:spPr>
        <p:txBody>
          <a:bodyPr/>
          <a:lstStyle/>
          <a:p>
            <a:endParaRPr lang="it-IT" sz="2400">
              <a:solidFill>
                <a:srgbClr val="000000"/>
              </a:solidFill>
              <a:latin typeface="Thorndale" pitchFamily="18"/>
              <a:cs typeface="Tahoma" pitchFamily="2"/>
            </a:endParaRPr>
          </a:p>
        </p:txBody>
      </p:sp>
    </p:spTree>
    <p:extLst>
      <p:ext uri="{BB962C8B-B14F-4D97-AF65-F5344CB8AC3E}">
        <p14:creationId xmlns:p14="http://schemas.microsoft.com/office/powerpoint/2010/main" val="1206367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txBox="1">
            <a:spLocks noGrp="1"/>
          </p:cNvSpPr>
          <p:nvPr>
            <p:ph type="sldNum" sz="quarter" idx="5"/>
          </p:nvPr>
        </p:nvSpPr>
        <p:spPr>
          <a:ln/>
        </p:spPr>
        <p:txBody>
          <a:bodyPr lIns="0" tIns="0" rIns="0" bIns="0" anchor="b" anchorCtr="0">
            <a:noAutofit/>
          </a:bodyPr>
          <a:lstStyle/>
          <a:p>
            <a:pPr lvl="0"/>
            <a:fld id="{F26F0C49-18E5-483F-99A6-789796377702}" type="slidenum">
              <a:t>5</a:t>
            </a:fld>
            <a:endParaRPr lang="it-IT"/>
          </a:p>
        </p:txBody>
      </p:sp>
      <p:sp>
        <p:nvSpPr>
          <p:cNvPr id="2" name="Segnaposto immagine diapositiva 1"/>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1169640" y="5086800"/>
            <a:ext cx="5226120" cy="4107240"/>
          </a:xfrm>
        </p:spPr>
        <p:txBody>
          <a:bodyPr/>
          <a:lstStyle/>
          <a:p>
            <a:endParaRPr lang="it-IT" sz="2400">
              <a:solidFill>
                <a:srgbClr val="000000"/>
              </a:solidFill>
              <a:latin typeface="Thorndale" pitchFamily="18"/>
              <a:cs typeface="Tahoma" pitchFamily="2"/>
            </a:endParaRPr>
          </a:p>
        </p:txBody>
      </p:sp>
    </p:spTree>
    <p:extLst>
      <p:ext uri="{BB962C8B-B14F-4D97-AF65-F5344CB8AC3E}">
        <p14:creationId xmlns:p14="http://schemas.microsoft.com/office/powerpoint/2010/main" val="534517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txBox="1">
            <a:spLocks noGrp="1"/>
          </p:cNvSpPr>
          <p:nvPr>
            <p:ph type="sldNum" sz="quarter" idx="5"/>
          </p:nvPr>
        </p:nvSpPr>
        <p:spPr>
          <a:ln/>
        </p:spPr>
        <p:txBody>
          <a:bodyPr lIns="0" tIns="0" rIns="0" bIns="0" anchor="b" anchorCtr="0">
            <a:noAutofit/>
          </a:bodyPr>
          <a:lstStyle/>
          <a:p>
            <a:pPr lvl="0"/>
            <a:fld id="{147F2A6B-4A1C-4B77-95B7-82A4B3535228}" type="slidenum">
              <a:t>6</a:t>
            </a:fld>
            <a:endParaRPr lang="it-IT"/>
          </a:p>
        </p:txBody>
      </p:sp>
      <p:sp>
        <p:nvSpPr>
          <p:cNvPr id="2" name="Segnaposto immagine diapositiva 1"/>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1169640" y="5086800"/>
            <a:ext cx="5226120" cy="4107240"/>
          </a:xfrm>
        </p:spPr>
        <p:txBody>
          <a:bodyPr/>
          <a:lstStyle/>
          <a:p>
            <a:endParaRPr lang="it-IT" sz="2400">
              <a:solidFill>
                <a:srgbClr val="000000"/>
              </a:solidFill>
              <a:latin typeface="Thorndale" pitchFamily="18"/>
              <a:cs typeface="Tahoma" pitchFamily="2"/>
            </a:endParaRPr>
          </a:p>
        </p:txBody>
      </p:sp>
    </p:spTree>
    <p:extLst>
      <p:ext uri="{BB962C8B-B14F-4D97-AF65-F5344CB8AC3E}">
        <p14:creationId xmlns:p14="http://schemas.microsoft.com/office/powerpoint/2010/main" val="9471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txBox="1">
            <a:spLocks noGrp="1"/>
          </p:cNvSpPr>
          <p:nvPr>
            <p:ph type="sldNum" sz="quarter" idx="5"/>
          </p:nvPr>
        </p:nvSpPr>
        <p:spPr>
          <a:ln/>
        </p:spPr>
        <p:txBody>
          <a:bodyPr lIns="0" tIns="0" rIns="0" bIns="0" anchor="b" anchorCtr="0">
            <a:noAutofit/>
          </a:bodyPr>
          <a:lstStyle/>
          <a:p>
            <a:pPr lvl="0"/>
            <a:fld id="{4D5962C0-A719-406F-AE4D-254139F70BA4}" type="slidenum">
              <a:t>7</a:t>
            </a:fld>
            <a:endParaRPr lang="it-IT"/>
          </a:p>
        </p:txBody>
      </p:sp>
      <p:sp>
        <p:nvSpPr>
          <p:cNvPr id="2" name="Segnaposto immagine diapositiva 1"/>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1169640" y="5086800"/>
            <a:ext cx="5226120" cy="4107240"/>
          </a:xfrm>
        </p:spPr>
        <p:txBody>
          <a:bodyPr/>
          <a:lstStyle/>
          <a:p>
            <a:endParaRPr lang="it-IT" sz="2400">
              <a:solidFill>
                <a:srgbClr val="000000"/>
              </a:solidFill>
              <a:latin typeface="Thorndale" pitchFamily="18"/>
              <a:cs typeface="Tahoma" pitchFamily="2"/>
            </a:endParaRPr>
          </a:p>
        </p:txBody>
      </p:sp>
    </p:spTree>
    <p:extLst>
      <p:ext uri="{BB962C8B-B14F-4D97-AF65-F5344CB8AC3E}">
        <p14:creationId xmlns:p14="http://schemas.microsoft.com/office/powerpoint/2010/main" val="1667347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txBox="1">
            <a:spLocks noGrp="1"/>
          </p:cNvSpPr>
          <p:nvPr>
            <p:ph type="sldNum" sz="quarter" idx="5"/>
          </p:nvPr>
        </p:nvSpPr>
        <p:spPr>
          <a:ln/>
        </p:spPr>
        <p:txBody>
          <a:bodyPr lIns="0" tIns="0" rIns="0" bIns="0" anchor="b" anchorCtr="0">
            <a:noAutofit/>
          </a:bodyPr>
          <a:lstStyle/>
          <a:p>
            <a:pPr lvl="0"/>
            <a:fld id="{8B034008-674F-4793-B8BF-6921705058A6}" type="slidenum">
              <a:t>8</a:t>
            </a:fld>
            <a:endParaRPr lang="it-IT"/>
          </a:p>
        </p:txBody>
      </p:sp>
      <p:sp>
        <p:nvSpPr>
          <p:cNvPr id="2" name="Segnaposto immagine diapositiva 1"/>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1169640" y="5086800"/>
            <a:ext cx="5226120" cy="4107240"/>
          </a:xfrm>
        </p:spPr>
        <p:txBody>
          <a:bodyPr/>
          <a:lstStyle/>
          <a:p>
            <a:endParaRPr lang="it-IT" sz="2400">
              <a:solidFill>
                <a:srgbClr val="000000"/>
              </a:solidFill>
              <a:latin typeface="Thorndale" pitchFamily="18"/>
              <a:cs typeface="Tahoma" pitchFamily="2"/>
            </a:endParaRPr>
          </a:p>
        </p:txBody>
      </p:sp>
    </p:spTree>
    <p:extLst>
      <p:ext uri="{BB962C8B-B14F-4D97-AF65-F5344CB8AC3E}">
        <p14:creationId xmlns:p14="http://schemas.microsoft.com/office/powerpoint/2010/main" val="2394471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txBox="1">
            <a:spLocks noGrp="1"/>
          </p:cNvSpPr>
          <p:nvPr>
            <p:ph type="sldNum" sz="quarter" idx="5"/>
          </p:nvPr>
        </p:nvSpPr>
        <p:spPr>
          <a:ln/>
        </p:spPr>
        <p:txBody>
          <a:bodyPr lIns="0" tIns="0" rIns="0" bIns="0" anchor="b" anchorCtr="0">
            <a:noAutofit/>
          </a:bodyPr>
          <a:lstStyle/>
          <a:p>
            <a:pPr lvl="0"/>
            <a:fld id="{7300AA07-161B-4E19-81F6-AE8E2CF05821}" type="slidenum">
              <a:t>9</a:t>
            </a:fld>
            <a:endParaRPr lang="it-IT"/>
          </a:p>
        </p:txBody>
      </p:sp>
      <p:sp>
        <p:nvSpPr>
          <p:cNvPr id="2" name="Segnaposto immagine diapositiva 1"/>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1169640" y="5086800"/>
            <a:ext cx="5226120" cy="4107240"/>
          </a:xfrm>
        </p:spPr>
        <p:txBody>
          <a:bodyPr/>
          <a:lstStyle/>
          <a:p>
            <a:endParaRPr lang="it-IT" sz="2400">
              <a:solidFill>
                <a:srgbClr val="000000"/>
              </a:solidFill>
              <a:latin typeface="Thorndale" pitchFamily="18"/>
              <a:cs typeface="Tahoma" pitchFamily="2"/>
            </a:endParaRPr>
          </a:p>
        </p:txBody>
      </p:sp>
    </p:spTree>
    <p:extLst>
      <p:ext uri="{BB962C8B-B14F-4D97-AF65-F5344CB8AC3E}">
        <p14:creationId xmlns:p14="http://schemas.microsoft.com/office/powerpoint/2010/main" val="860449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260475" y="1236663"/>
            <a:ext cx="7559675" cy="2632075"/>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pPr lvl="0"/>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2BF3426C-A450-45AC-94BE-6EC0C8B76B0A}" type="slidenum">
              <a:t>‹N›</a:t>
            </a:fld>
            <a:endParaRPr lang="it-IT"/>
          </a:p>
        </p:txBody>
      </p:sp>
    </p:spTree>
    <p:extLst>
      <p:ext uri="{BB962C8B-B14F-4D97-AF65-F5344CB8AC3E}">
        <p14:creationId xmlns:p14="http://schemas.microsoft.com/office/powerpoint/2010/main" val="42890736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lvl="0"/>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D98B7D39-DCBA-4401-B59B-2863E9A483B5}" type="slidenum">
              <a:t>‹N›</a:t>
            </a:fld>
            <a:endParaRPr lang="it-IT"/>
          </a:p>
        </p:txBody>
      </p:sp>
    </p:spTree>
    <p:extLst>
      <p:ext uri="{BB962C8B-B14F-4D97-AF65-F5344CB8AC3E}">
        <p14:creationId xmlns:p14="http://schemas.microsoft.com/office/powerpoint/2010/main" val="35597463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308850" y="301625"/>
            <a:ext cx="2266950" cy="6456363"/>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503238" y="301625"/>
            <a:ext cx="6653212" cy="6456363"/>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lvl="0"/>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8F889009-119D-4C98-B7BE-E142D3BC8B85}" type="slidenum">
              <a:t>‹N›</a:t>
            </a:fld>
            <a:endParaRPr lang="it-IT"/>
          </a:p>
        </p:txBody>
      </p:sp>
    </p:spTree>
    <p:extLst>
      <p:ext uri="{BB962C8B-B14F-4D97-AF65-F5344CB8AC3E}">
        <p14:creationId xmlns:p14="http://schemas.microsoft.com/office/powerpoint/2010/main" val="12434721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260475" y="1236663"/>
            <a:ext cx="7559675" cy="2632075"/>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Tree>
    <p:extLst>
      <p:ext uri="{BB962C8B-B14F-4D97-AF65-F5344CB8AC3E}">
        <p14:creationId xmlns:p14="http://schemas.microsoft.com/office/powerpoint/2010/main" val="36046620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4666250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87388" y="1884363"/>
            <a:ext cx="8694737" cy="31448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687388" y="5059363"/>
            <a:ext cx="8694737"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Tree>
    <p:extLst>
      <p:ext uri="{BB962C8B-B14F-4D97-AF65-F5344CB8AC3E}">
        <p14:creationId xmlns:p14="http://schemas.microsoft.com/office/powerpoint/2010/main" val="20032698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741363" y="2101850"/>
            <a:ext cx="4227512" cy="47625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121275" y="2101850"/>
            <a:ext cx="4227513" cy="47625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2280356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93738" y="403225"/>
            <a:ext cx="8694737" cy="1460500"/>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93738" y="2760663"/>
            <a:ext cx="4265612" cy="406241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5103813" y="2760663"/>
            <a:ext cx="4284662" cy="406241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26982302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Tree>
    <p:extLst>
      <p:ext uri="{BB962C8B-B14F-4D97-AF65-F5344CB8AC3E}">
        <p14:creationId xmlns:p14="http://schemas.microsoft.com/office/powerpoint/2010/main" val="13976367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45273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93738" y="503238"/>
            <a:ext cx="3251200" cy="17653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Tree>
    <p:extLst>
      <p:ext uri="{BB962C8B-B14F-4D97-AF65-F5344CB8AC3E}">
        <p14:creationId xmlns:p14="http://schemas.microsoft.com/office/powerpoint/2010/main" val="21800233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lvl="0"/>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67BE5797-235F-42CF-AA7B-60D5C79886E6}" type="slidenum">
              <a:t>‹N›</a:t>
            </a:fld>
            <a:endParaRPr lang="it-IT"/>
          </a:p>
        </p:txBody>
      </p:sp>
    </p:spTree>
    <p:extLst>
      <p:ext uri="{BB962C8B-B14F-4D97-AF65-F5344CB8AC3E}">
        <p14:creationId xmlns:p14="http://schemas.microsoft.com/office/powerpoint/2010/main" val="3070544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93738" y="503238"/>
            <a:ext cx="3251200" cy="17653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Tree>
    <p:extLst>
      <p:ext uri="{BB962C8B-B14F-4D97-AF65-F5344CB8AC3E}">
        <p14:creationId xmlns:p14="http://schemas.microsoft.com/office/powerpoint/2010/main" val="20180069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965526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197725" y="555625"/>
            <a:ext cx="2151063" cy="63087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741363" y="555625"/>
            <a:ext cx="6303962" cy="63087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0270295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87388" y="1884363"/>
            <a:ext cx="8694737" cy="31448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687388" y="5059363"/>
            <a:ext cx="8694737"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pPr lvl="0"/>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473B8CC1-9181-4F53-9B49-93FE71186403}" type="slidenum">
              <a:t>‹N›</a:t>
            </a:fld>
            <a:endParaRPr lang="it-IT"/>
          </a:p>
        </p:txBody>
      </p:sp>
    </p:spTree>
    <p:extLst>
      <p:ext uri="{BB962C8B-B14F-4D97-AF65-F5344CB8AC3E}">
        <p14:creationId xmlns:p14="http://schemas.microsoft.com/office/powerpoint/2010/main" val="29423134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503238" y="1768475"/>
            <a:ext cx="4459287" cy="498951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114925" y="1768475"/>
            <a:ext cx="4460875" cy="498951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pPr lvl="0"/>
            <a:endParaRPr lang="it-IT"/>
          </a:p>
        </p:txBody>
      </p:sp>
      <p:sp>
        <p:nvSpPr>
          <p:cNvPr id="6" name="Segnaposto piè di pagina 5"/>
          <p:cNvSpPr>
            <a:spLocks noGrp="1"/>
          </p:cNvSpPr>
          <p:nvPr>
            <p:ph type="ftr" sz="quarter" idx="11"/>
          </p:nvPr>
        </p:nvSpPr>
        <p:spPr/>
        <p:txBody>
          <a:bodyPr/>
          <a:lstStyle/>
          <a:p>
            <a:pPr lvl="0"/>
            <a:endParaRPr lang="it-IT"/>
          </a:p>
        </p:txBody>
      </p:sp>
      <p:sp>
        <p:nvSpPr>
          <p:cNvPr id="7" name="Segnaposto numero diapositiva 6"/>
          <p:cNvSpPr>
            <a:spLocks noGrp="1"/>
          </p:cNvSpPr>
          <p:nvPr>
            <p:ph type="sldNum" sz="quarter" idx="12"/>
          </p:nvPr>
        </p:nvSpPr>
        <p:spPr/>
        <p:txBody>
          <a:bodyPr/>
          <a:lstStyle/>
          <a:p>
            <a:pPr lvl="0"/>
            <a:fld id="{8D070882-CD3C-4BA5-B19D-B4FC75A04182}" type="slidenum">
              <a:t>‹N›</a:t>
            </a:fld>
            <a:endParaRPr lang="it-IT"/>
          </a:p>
        </p:txBody>
      </p:sp>
    </p:spTree>
    <p:extLst>
      <p:ext uri="{BB962C8B-B14F-4D97-AF65-F5344CB8AC3E}">
        <p14:creationId xmlns:p14="http://schemas.microsoft.com/office/powerpoint/2010/main" val="4192745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93738" y="403225"/>
            <a:ext cx="8694737" cy="1460500"/>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93738" y="2760663"/>
            <a:ext cx="4265612" cy="406241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5103813" y="2760663"/>
            <a:ext cx="4284662" cy="406241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pPr lvl="0"/>
            <a:endParaRPr lang="it-IT"/>
          </a:p>
        </p:txBody>
      </p:sp>
      <p:sp>
        <p:nvSpPr>
          <p:cNvPr id="8" name="Segnaposto piè di pagina 7"/>
          <p:cNvSpPr>
            <a:spLocks noGrp="1"/>
          </p:cNvSpPr>
          <p:nvPr>
            <p:ph type="ftr" sz="quarter" idx="11"/>
          </p:nvPr>
        </p:nvSpPr>
        <p:spPr/>
        <p:txBody>
          <a:bodyPr/>
          <a:lstStyle/>
          <a:p>
            <a:pPr lvl="0"/>
            <a:endParaRPr lang="it-IT"/>
          </a:p>
        </p:txBody>
      </p:sp>
      <p:sp>
        <p:nvSpPr>
          <p:cNvPr id="9" name="Segnaposto numero diapositiva 8"/>
          <p:cNvSpPr>
            <a:spLocks noGrp="1"/>
          </p:cNvSpPr>
          <p:nvPr>
            <p:ph type="sldNum" sz="quarter" idx="12"/>
          </p:nvPr>
        </p:nvSpPr>
        <p:spPr/>
        <p:txBody>
          <a:bodyPr/>
          <a:lstStyle/>
          <a:p>
            <a:pPr lvl="0"/>
            <a:fld id="{7EEB6262-2C34-4089-91C3-0A3AAD5EA9DE}" type="slidenum">
              <a:t>‹N›</a:t>
            </a:fld>
            <a:endParaRPr lang="it-IT"/>
          </a:p>
        </p:txBody>
      </p:sp>
    </p:spTree>
    <p:extLst>
      <p:ext uri="{BB962C8B-B14F-4D97-AF65-F5344CB8AC3E}">
        <p14:creationId xmlns:p14="http://schemas.microsoft.com/office/powerpoint/2010/main" val="4715550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pPr lvl="0"/>
            <a:endParaRPr lang="it-IT"/>
          </a:p>
        </p:txBody>
      </p:sp>
      <p:sp>
        <p:nvSpPr>
          <p:cNvPr id="4" name="Segnaposto piè di pagina 3"/>
          <p:cNvSpPr>
            <a:spLocks noGrp="1"/>
          </p:cNvSpPr>
          <p:nvPr>
            <p:ph type="ftr" sz="quarter" idx="11"/>
          </p:nvPr>
        </p:nvSpPr>
        <p:spPr/>
        <p:txBody>
          <a:bodyPr/>
          <a:lstStyle/>
          <a:p>
            <a:pPr lvl="0"/>
            <a:endParaRPr lang="it-IT"/>
          </a:p>
        </p:txBody>
      </p:sp>
      <p:sp>
        <p:nvSpPr>
          <p:cNvPr id="5" name="Segnaposto numero diapositiva 4"/>
          <p:cNvSpPr>
            <a:spLocks noGrp="1"/>
          </p:cNvSpPr>
          <p:nvPr>
            <p:ph type="sldNum" sz="quarter" idx="12"/>
          </p:nvPr>
        </p:nvSpPr>
        <p:spPr/>
        <p:txBody>
          <a:bodyPr/>
          <a:lstStyle/>
          <a:p>
            <a:pPr lvl="0"/>
            <a:fld id="{195C5697-1A51-4684-8156-20D9778C0CC7}" type="slidenum">
              <a:t>‹N›</a:t>
            </a:fld>
            <a:endParaRPr lang="it-IT"/>
          </a:p>
        </p:txBody>
      </p:sp>
    </p:spTree>
    <p:extLst>
      <p:ext uri="{BB962C8B-B14F-4D97-AF65-F5344CB8AC3E}">
        <p14:creationId xmlns:p14="http://schemas.microsoft.com/office/powerpoint/2010/main" val="16320940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lvl="0"/>
            <a:endParaRPr lang="it-IT"/>
          </a:p>
        </p:txBody>
      </p:sp>
      <p:sp>
        <p:nvSpPr>
          <p:cNvPr id="3" name="Segnaposto piè di pagina 2"/>
          <p:cNvSpPr>
            <a:spLocks noGrp="1"/>
          </p:cNvSpPr>
          <p:nvPr>
            <p:ph type="ftr" sz="quarter" idx="11"/>
          </p:nvPr>
        </p:nvSpPr>
        <p:spPr/>
        <p:txBody>
          <a:bodyPr/>
          <a:lstStyle/>
          <a:p>
            <a:pPr lvl="0"/>
            <a:endParaRPr lang="it-IT"/>
          </a:p>
        </p:txBody>
      </p:sp>
      <p:sp>
        <p:nvSpPr>
          <p:cNvPr id="4" name="Segnaposto numero diapositiva 3"/>
          <p:cNvSpPr>
            <a:spLocks noGrp="1"/>
          </p:cNvSpPr>
          <p:nvPr>
            <p:ph type="sldNum" sz="quarter" idx="12"/>
          </p:nvPr>
        </p:nvSpPr>
        <p:spPr/>
        <p:txBody>
          <a:bodyPr/>
          <a:lstStyle/>
          <a:p>
            <a:pPr lvl="0"/>
            <a:fld id="{E5E07313-7471-4EB0-8840-FD418481411A}" type="slidenum">
              <a:t>‹N›</a:t>
            </a:fld>
            <a:endParaRPr lang="it-IT"/>
          </a:p>
        </p:txBody>
      </p:sp>
    </p:spTree>
    <p:extLst>
      <p:ext uri="{BB962C8B-B14F-4D97-AF65-F5344CB8AC3E}">
        <p14:creationId xmlns:p14="http://schemas.microsoft.com/office/powerpoint/2010/main" val="6341974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93738" y="503238"/>
            <a:ext cx="3251200" cy="17653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lvl="0"/>
            <a:endParaRPr lang="it-IT"/>
          </a:p>
        </p:txBody>
      </p:sp>
      <p:sp>
        <p:nvSpPr>
          <p:cNvPr id="6" name="Segnaposto piè di pagina 5"/>
          <p:cNvSpPr>
            <a:spLocks noGrp="1"/>
          </p:cNvSpPr>
          <p:nvPr>
            <p:ph type="ftr" sz="quarter" idx="11"/>
          </p:nvPr>
        </p:nvSpPr>
        <p:spPr/>
        <p:txBody>
          <a:bodyPr/>
          <a:lstStyle/>
          <a:p>
            <a:pPr lvl="0"/>
            <a:endParaRPr lang="it-IT"/>
          </a:p>
        </p:txBody>
      </p:sp>
      <p:sp>
        <p:nvSpPr>
          <p:cNvPr id="7" name="Segnaposto numero diapositiva 6"/>
          <p:cNvSpPr>
            <a:spLocks noGrp="1"/>
          </p:cNvSpPr>
          <p:nvPr>
            <p:ph type="sldNum" sz="quarter" idx="12"/>
          </p:nvPr>
        </p:nvSpPr>
        <p:spPr/>
        <p:txBody>
          <a:bodyPr/>
          <a:lstStyle/>
          <a:p>
            <a:pPr lvl="0"/>
            <a:fld id="{73F30D35-3AB0-42AC-9E6D-C56BF0790CAE}" type="slidenum">
              <a:t>‹N›</a:t>
            </a:fld>
            <a:endParaRPr lang="it-IT"/>
          </a:p>
        </p:txBody>
      </p:sp>
    </p:spTree>
    <p:extLst>
      <p:ext uri="{BB962C8B-B14F-4D97-AF65-F5344CB8AC3E}">
        <p14:creationId xmlns:p14="http://schemas.microsoft.com/office/powerpoint/2010/main" val="8557269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93738" y="503238"/>
            <a:ext cx="3251200" cy="17653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lvl="0"/>
            <a:endParaRPr lang="it-IT"/>
          </a:p>
        </p:txBody>
      </p:sp>
      <p:sp>
        <p:nvSpPr>
          <p:cNvPr id="6" name="Segnaposto piè di pagina 5"/>
          <p:cNvSpPr>
            <a:spLocks noGrp="1"/>
          </p:cNvSpPr>
          <p:nvPr>
            <p:ph type="ftr" sz="quarter" idx="11"/>
          </p:nvPr>
        </p:nvSpPr>
        <p:spPr/>
        <p:txBody>
          <a:bodyPr/>
          <a:lstStyle/>
          <a:p>
            <a:pPr lvl="0"/>
            <a:endParaRPr lang="it-IT"/>
          </a:p>
        </p:txBody>
      </p:sp>
      <p:sp>
        <p:nvSpPr>
          <p:cNvPr id="7" name="Segnaposto numero diapositiva 6"/>
          <p:cNvSpPr>
            <a:spLocks noGrp="1"/>
          </p:cNvSpPr>
          <p:nvPr>
            <p:ph type="sldNum" sz="quarter" idx="12"/>
          </p:nvPr>
        </p:nvSpPr>
        <p:spPr/>
        <p:txBody>
          <a:bodyPr/>
          <a:lstStyle/>
          <a:p>
            <a:pPr lvl="0"/>
            <a:fld id="{6C377323-EEBB-41D8-8B8C-98EBA70FE740}" type="slidenum">
              <a:t>‹N›</a:t>
            </a:fld>
            <a:endParaRPr lang="it-IT"/>
          </a:p>
        </p:txBody>
      </p:sp>
    </p:spTree>
    <p:extLst>
      <p:ext uri="{BB962C8B-B14F-4D97-AF65-F5344CB8AC3E}">
        <p14:creationId xmlns:p14="http://schemas.microsoft.com/office/powerpoint/2010/main" val="38652937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egnaposto titolo 1"/>
          <p:cNvSpPr txBox="1">
            <a:spLocks noGrp="1"/>
          </p:cNvSpPr>
          <p:nvPr>
            <p:ph type="title"/>
          </p:nvPr>
        </p:nvSpPr>
        <p:spPr>
          <a:xfrm>
            <a:off x="503999" y="301320"/>
            <a:ext cx="9071640" cy="1262160"/>
          </a:xfrm>
          <a:prstGeom prst="rect">
            <a:avLst/>
          </a:prstGeom>
          <a:noFill/>
          <a:ln>
            <a:noFill/>
          </a:ln>
        </p:spPr>
        <p:txBody>
          <a:bodyPr lIns="0" tIns="0" rIns="0" bIns="0" anchor="ctr"/>
          <a:lstStyle/>
          <a:p>
            <a:endParaRPr lang="it-IT"/>
          </a:p>
        </p:txBody>
      </p:sp>
      <p:sp>
        <p:nvSpPr>
          <p:cNvPr id="3" name="Segnaposto testo 2"/>
          <p:cNvSpPr txBox="1">
            <a:spLocks noGrp="1"/>
          </p:cNvSpPr>
          <p:nvPr>
            <p:ph type="body" idx="1"/>
          </p:nvPr>
        </p:nvSpPr>
        <p:spPr>
          <a:xfrm>
            <a:off x="503999" y="1769040"/>
            <a:ext cx="9071640" cy="4989240"/>
          </a:xfrm>
          <a:prstGeom prst="rect">
            <a:avLst/>
          </a:prstGeom>
          <a:noFill/>
          <a:ln>
            <a:noFill/>
          </a:ln>
        </p:spPr>
        <p:txBody>
          <a:bodyPr lIns="0" tIns="0" rIns="0" bIns="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txBox="1">
            <a:spLocks noGrp="1"/>
          </p:cNvSpPr>
          <p:nvPr>
            <p:ph type="dt" sz="half" idx="2"/>
          </p:nvPr>
        </p:nvSpPr>
        <p:spPr>
          <a:xfrm>
            <a:off x="503999" y="6887160"/>
            <a:ext cx="2348280" cy="521280"/>
          </a:xfrm>
          <a:prstGeom prst="rect">
            <a:avLst/>
          </a:prstGeom>
          <a:noFill/>
          <a:ln>
            <a:noFill/>
          </a:ln>
        </p:spPr>
        <p:txBody>
          <a:bodyPr lIns="0" tIns="0" rIns="0" bIns="0" anchorCtr="0">
            <a:noAutofit/>
          </a:bodyPr>
          <a:lstStyle>
            <a:lvl1pPr lvl="0" rtl="0" hangingPunct="0">
              <a:buNone/>
              <a:tabLst/>
              <a:defRPr lang="it-IT" sz="1400" kern="1200">
                <a:latin typeface="Times New Roman" pitchFamily="18"/>
                <a:ea typeface="Lucida Sans Unicode" pitchFamily="2"/>
                <a:cs typeface="Tahoma" pitchFamily="2"/>
              </a:defRPr>
            </a:lvl1pPr>
          </a:lstStyle>
          <a:p>
            <a:pPr lvl="0"/>
            <a:endParaRPr lang="it-IT"/>
          </a:p>
        </p:txBody>
      </p:sp>
      <p:sp>
        <p:nvSpPr>
          <p:cNvPr id="5" name="Segnaposto piè di pagina 4"/>
          <p:cNvSpPr txBox="1">
            <a:spLocks noGrp="1"/>
          </p:cNvSpPr>
          <p:nvPr>
            <p:ph type="ftr" sz="quarter" idx="3"/>
          </p:nvPr>
        </p:nvSpPr>
        <p:spPr>
          <a:xfrm>
            <a:off x="3447360" y="6887160"/>
            <a:ext cx="3195000" cy="521280"/>
          </a:xfrm>
          <a:prstGeom prst="rect">
            <a:avLst/>
          </a:prstGeom>
          <a:noFill/>
          <a:ln>
            <a:noFill/>
          </a:ln>
        </p:spPr>
        <p:txBody>
          <a:bodyPr lIns="0" tIns="0" rIns="0" bIns="0" anchorCtr="0">
            <a:noAutofit/>
          </a:bodyPr>
          <a:lstStyle>
            <a:lvl1pPr lvl="0" algn="ctr" rtl="0" hangingPunct="0">
              <a:buNone/>
              <a:tabLst/>
              <a:defRPr lang="it-IT" sz="1400" kern="1200">
                <a:latin typeface="Times New Roman" pitchFamily="18"/>
                <a:ea typeface="Lucida Sans Unicode" pitchFamily="2"/>
                <a:cs typeface="Tahoma" pitchFamily="2"/>
              </a:defRPr>
            </a:lvl1pPr>
          </a:lstStyle>
          <a:p>
            <a:pPr lvl="0"/>
            <a:endParaRPr lang="it-IT"/>
          </a:p>
        </p:txBody>
      </p:sp>
      <p:sp>
        <p:nvSpPr>
          <p:cNvPr id="6" name="Segnaposto numero diapositiva 5"/>
          <p:cNvSpPr txBox="1">
            <a:spLocks noGrp="1"/>
          </p:cNvSpPr>
          <p:nvPr>
            <p:ph type="sldNum" sz="quarter" idx="4"/>
          </p:nvPr>
        </p:nvSpPr>
        <p:spPr>
          <a:xfrm>
            <a:off x="7227360" y="6887160"/>
            <a:ext cx="2348280" cy="521280"/>
          </a:xfrm>
          <a:prstGeom prst="rect">
            <a:avLst/>
          </a:prstGeom>
          <a:noFill/>
          <a:ln>
            <a:noFill/>
          </a:ln>
        </p:spPr>
        <p:txBody>
          <a:bodyPr lIns="0" tIns="0" rIns="0" bIns="0" anchorCtr="0">
            <a:noAutofit/>
          </a:bodyPr>
          <a:lstStyle>
            <a:lvl1pPr lvl="0" algn="r" rtl="0" hangingPunct="0">
              <a:buNone/>
              <a:tabLst/>
              <a:defRPr lang="it-IT" sz="1400" kern="1200">
                <a:latin typeface="Times New Roman" pitchFamily="18"/>
                <a:ea typeface="Lucida Sans Unicode" pitchFamily="2"/>
                <a:cs typeface="Tahoma" pitchFamily="2"/>
              </a:defRPr>
            </a:lvl1pPr>
          </a:lstStyle>
          <a:p>
            <a:pPr lvl="0"/>
            <a:fld id="{2722F662-099C-472C-871F-A4550F6E49B6}" type="slidenum">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rtl="0" hangingPunct="0">
        <a:tabLst/>
        <a:defRPr lang="it-IT" sz="2400" b="0" i="0" u="none" strike="noStrike" kern="1200">
          <a:ln>
            <a:noFill/>
          </a:ln>
          <a:latin typeface="Arial" pitchFamily="18"/>
          <a:ea typeface="Microsoft YaHei" pitchFamily="2"/>
        </a:defRPr>
      </a:lvl1pPr>
    </p:titleStyle>
    <p:bodyStyle>
      <a:lvl1pPr marL="0" marR="0" indent="0" rtl="0" hangingPunct="0">
        <a:spcBef>
          <a:spcPts val="0"/>
        </a:spcBef>
        <a:spcAft>
          <a:spcPts val="1414"/>
        </a:spcAft>
        <a:tabLst/>
        <a:defRPr lang="it-IT" sz="3200" b="0" i="0" u="none" strike="noStrike" kern="1200">
          <a:ln>
            <a:noFill/>
          </a:ln>
          <a:latin typeface="Arial" pitchFamily="18"/>
          <a:ea typeface="Microsoft YaHei"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BABED6"/>
        </a:solidFill>
        <a:effectLst/>
      </p:bgPr>
    </p:bg>
    <p:spTree>
      <p:nvGrpSpPr>
        <p:cNvPr id="1" name=""/>
        <p:cNvGrpSpPr/>
        <p:nvPr/>
      </p:nvGrpSpPr>
      <p:grpSpPr>
        <a:xfrm>
          <a:off x="0" y="0"/>
          <a:ext cx="0" cy="0"/>
          <a:chOff x="0" y="0"/>
          <a:chExt cx="0" cy="0"/>
        </a:xfrm>
      </p:grpSpPr>
      <p:sp>
        <p:nvSpPr>
          <p:cNvPr id="2" name="Rettangolo 1"/>
          <p:cNvSpPr/>
          <p:nvPr/>
        </p:nvSpPr>
        <p:spPr>
          <a:xfrm>
            <a:off x="405360" y="1893960"/>
            <a:ext cx="9674640" cy="5666040"/>
          </a:xfrm>
          <a:prstGeom prst="rect">
            <a:avLst/>
          </a:prstGeom>
          <a:solidFill>
            <a:srgbClr val="DDDDDD"/>
          </a:solidFill>
          <a:ln w="25400">
            <a:solidFill>
              <a:srgbClr val="C0C0C0"/>
            </a:solidFill>
            <a:prstDash val="solid"/>
          </a:ln>
        </p:spPr>
        <p:txBody>
          <a:bodyPr lIns="0" tIns="0" rIns="0" bIns="0" anchor="ctr" anchorCtr="1"/>
          <a:lstStyle/>
          <a:p>
            <a:pPr lvl="0" rtl="0" hangingPunct="0">
              <a:buNone/>
              <a:tabLst/>
            </a:pPr>
            <a:endParaRPr lang="it-IT" sz="2400">
              <a:latin typeface="Thorndale" pitchFamily="18"/>
              <a:ea typeface="Lucida Sans Unicode" pitchFamily="2"/>
              <a:cs typeface="Tahoma" pitchFamily="2"/>
            </a:endParaRPr>
          </a:p>
        </p:txBody>
      </p:sp>
      <p:sp>
        <p:nvSpPr>
          <p:cNvPr id="3" name="Segnaposto titolo 2"/>
          <p:cNvSpPr txBox="1">
            <a:spLocks noGrp="1"/>
          </p:cNvSpPr>
          <p:nvPr>
            <p:ph type="title"/>
          </p:nvPr>
        </p:nvSpPr>
        <p:spPr>
          <a:xfrm>
            <a:off x="740879" y="555480"/>
            <a:ext cx="8607960" cy="1262160"/>
          </a:xfrm>
          <a:prstGeom prst="rect">
            <a:avLst/>
          </a:prstGeom>
          <a:noFill/>
          <a:ln>
            <a:noFill/>
          </a:ln>
        </p:spPr>
        <p:txBody>
          <a:bodyPr lIns="0" tIns="0" rIns="0" bIns="0" anchor="ctr"/>
          <a:lstStyle/>
          <a:p>
            <a:endParaRPr lang="it-IT"/>
          </a:p>
        </p:txBody>
      </p:sp>
      <p:sp>
        <p:nvSpPr>
          <p:cNvPr id="4" name="Segnaposto testo 3"/>
          <p:cNvSpPr txBox="1">
            <a:spLocks noGrp="1"/>
          </p:cNvSpPr>
          <p:nvPr>
            <p:ph type="body" idx="1"/>
          </p:nvPr>
        </p:nvSpPr>
        <p:spPr>
          <a:xfrm>
            <a:off x="740879" y="2101680"/>
            <a:ext cx="8607960" cy="4762440"/>
          </a:xfrm>
          <a:prstGeom prst="rect">
            <a:avLst/>
          </a:prstGeom>
          <a:noFill/>
          <a:ln>
            <a:noFill/>
          </a:ln>
        </p:spPr>
        <p:txBody>
          <a:bodyPr lIns="0" tIns="0" rIns="0" bIns="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ttangolo 4"/>
          <p:cNvSpPr/>
          <p:nvPr/>
        </p:nvSpPr>
        <p:spPr>
          <a:xfrm>
            <a:off x="0" y="0"/>
            <a:ext cx="181440" cy="918359"/>
          </a:xfrm>
          <a:prstGeom prst="rect">
            <a:avLst/>
          </a:prstGeom>
          <a:solidFill>
            <a:srgbClr val="125C8D"/>
          </a:solidFill>
          <a:ln w="25400">
            <a:solidFill>
              <a:schemeClr val="accent1">
                <a:shade val="50000"/>
              </a:schemeClr>
            </a:solidFill>
            <a:prstDash val="solid"/>
          </a:ln>
        </p:spPr>
        <p:txBody>
          <a:bodyPr lIns="0" tIns="0" rIns="0" bIns="0" anchor="ctr" anchorCtr="1"/>
          <a:lstStyle/>
          <a:p>
            <a:pPr lvl="0" rtl="0" hangingPunct="0">
              <a:buNone/>
              <a:tabLst/>
            </a:pPr>
            <a:endParaRPr lang="it-IT" sz="2400">
              <a:latin typeface="Thorndale" pitchFamily="18"/>
              <a:ea typeface="Lucida Sans Unicode" pitchFamily="2"/>
              <a:cs typeface="Tahoma" pitchFamily="2"/>
            </a:endParaRPr>
          </a:p>
        </p:txBody>
      </p:sp>
      <p:sp>
        <p:nvSpPr>
          <p:cNvPr id="6" name="Rettangolo 5"/>
          <p:cNvSpPr/>
          <p:nvPr/>
        </p:nvSpPr>
        <p:spPr>
          <a:xfrm>
            <a:off x="0" y="2381399"/>
            <a:ext cx="181440" cy="918359"/>
          </a:xfrm>
          <a:prstGeom prst="rect">
            <a:avLst/>
          </a:prstGeom>
          <a:solidFill>
            <a:srgbClr val="125C8D"/>
          </a:solidFill>
          <a:ln w="25400">
            <a:solidFill>
              <a:schemeClr val="accent1">
                <a:shade val="50000"/>
              </a:schemeClr>
            </a:solidFill>
            <a:prstDash val="solid"/>
          </a:ln>
        </p:spPr>
        <p:txBody>
          <a:bodyPr lIns="0" tIns="0" rIns="0" bIns="0" anchor="ctr" anchorCtr="1"/>
          <a:lstStyle/>
          <a:p>
            <a:pPr lvl="0" rtl="0" hangingPunct="0">
              <a:buNone/>
              <a:tabLst/>
            </a:pPr>
            <a:endParaRPr lang="it-IT" sz="2400">
              <a:latin typeface="Thorndale" pitchFamily="18"/>
              <a:ea typeface="Lucida Sans Unicode" pitchFamily="2"/>
              <a:cs typeface="Tahoma" pitchFamily="2"/>
            </a:endParaRPr>
          </a:p>
        </p:txBody>
      </p:sp>
      <p:sp>
        <p:nvSpPr>
          <p:cNvPr id="7" name="Rettangolo 6"/>
          <p:cNvSpPr/>
          <p:nvPr/>
        </p:nvSpPr>
        <p:spPr>
          <a:xfrm>
            <a:off x="0" y="1168560"/>
            <a:ext cx="181440" cy="918359"/>
          </a:xfrm>
          <a:prstGeom prst="rect">
            <a:avLst/>
          </a:prstGeom>
          <a:solidFill>
            <a:srgbClr val="125C8D"/>
          </a:solidFill>
          <a:ln w="25400">
            <a:solidFill>
              <a:schemeClr val="accent1">
                <a:shade val="50000"/>
              </a:schemeClr>
            </a:solidFill>
            <a:prstDash val="solid"/>
          </a:ln>
        </p:spPr>
        <p:txBody>
          <a:bodyPr lIns="0" tIns="0" rIns="0" bIns="0" anchor="ctr" anchorCtr="1"/>
          <a:lstStyle/>
          <a:p>
            <a:pPr lvl="0" rtl="0" hangingPunct="0">
              <a:buNone/>
              <a:tabLst/>
            </a:pPr>
            <a:endParaRPr lang="it-IT" sz="2400">
              <a:latin typeface="Thorndale" pitchFamily="18"/>
              <a:ea typeface="Lucida Sans Unicode" pitchFamily="2"/>
              <a:cs typeface="Tahoma" pitchFamily="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rtl="0" hangingPunct="0">
        <a:tabLst/>
        <a:defRPr lang="it-IT" sz="2400" b="1" i="0" u="none" strike="noStrike">
          <a:ln>
            <a:noFill/>
          </a:ln>
          <a:solidFill>
            <a:srgbClr val="333333"/>
          </a:solidFill>
          <a:latin typeface="Albany" pitchFamily="34"/>
          <a:cs typeface="Tahoma" pitchFamily="2"/>
        </a:defRPr>
      </a:lvl1pPr>
    </p:titleStyle>
    <p:bodyStyle>
      <a:lvl1pPr marL="0" marR="0" indent="0" algn="l" rtl="0" hangingPunct="0">
        <a:spcBef>
          <a:spcPts val="0"/>
        </a:spcBef>
        <a:spcAft>
          <a:spcPts val="1417"/>
        </a:spcAft>
        <a:tabLst/>
        <a:defRPr lang="it-IT" sz="2400" b="0" i="0" u="none" strike="noStrike">
          <a:ln>
            <a:noFill/>
          </a:ln>
          <a:solidFill>
            <a:srgbClr val="000000"/>
          </a:solidFill>
          <a:latin typeface="Albany" pitchFamily="34"/>
          <a:cs typeface="Tahoma"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Sottotitolo 1"/>
          <p:cNvSpPr txBox="1">
            <a:spLocks noGrp="1"/>
          </p:cNvSpPr>
          <p:nvPr>
            <p:ph type="subTitle" idx="4294967295"/>
          </p:nvPr>
        </p:nvSpPr>
        <p:spPr>
          <a:xfrm>
            <a:off x="740879" y="683150"/>
            <a:ext cx="8607960" cy="6052939"/>
          </a:xfrm>
        </p:spPr>
        <p:txBody>
          <a:bodyPr anchor="ctr">
            <a:spAutoFit/>
          </a:bodyPr>
          <a:lstStyle/>
          <a:p>
            <a:pPr marL="216000" lvl="0" indent="-216000" algn="ctr"/>
            <a:endParaRPr lang="it-IT" sz="4000" dirty="0">
              <a:latin typeface="Calibri" pitchFamily="34"/>
            </a:endParaRPr>
          </a:p>
          <a:p>
            <a:pPr marL="216000" lvl="0" indent="-216000" algn="ctr"/>
            <a:endParaRPr lang="it-IT" sz="4000" i="1" dirty="0">
              <a:effectLst>
                <a:outerShdw dist="17961" dir="2700000">
                  <a:scrgbClr r="0" g="0" b="0"/>
                </a:outerShdw>
              </a:effectLst>
              <a:latin typeface="Calibri" pitchFamily="34"/>
            </a:endParaRPr>
          </a:p>
          <a:p>
            <a:pPr marL="216000" lvl="0" indent="-216000" algn="ctr"/>
            <a:r>
              <a:rPr lang="it-IT" sz="4000" i="1" dirty="0">
                <a:effectLst>
                  <a:outerShdw dist="17961" dir="2700000">
                    <a:scrgbClr r="0" g="0" b="0"/>
                  </a:outerShdw>
                </a:effectLst>
                <a:latin typeface="Calibri" pitchFamily="34"/>
              </a:rPr>
              <a:t>Human Rights and the Italian </a:t>
            </a:r>
            <a:r>
              <a:rPr lang="it-IT" sz="4000" i="1" dirty="0" err="1">
                <a:effectLst>
                  <a:outerShdw dist="17961" dir="2700000">
                    <a:scrgbClr r="0" g="0" b="0"/>
                  </a:outerShdw>
                </a:effectLst>
                <a:latin typeface="Calibri" pitchFamily="34"/>
              </a:rPr>
              <a:t>Constitution</a:t>
            </a:r>
            <a:endParaRPr lang="it-IT" sz="4000" i="1" dirty="0">
              <a:effectLst>
                <a:outerShdw dist="17961" dir="2700000">
                  <a:scrgbClr r="0" g="0" b="0"/>
                </a:outerShdw>
              </a:effectLst>
              <a:latin typeface="Calibri" pitchFamily="34"/>
            </a:endParaRPr>
          </a:p>
          <a:p>
            <a:pPr marL="216000" lvl="0" indent="-216000" algn="ctr"/>
            <a:endParaRPr lang="it-IT" sz="4000" dirty="0">
              <a:latin typeface="Calibri" pitchFamily="34"/>
            </a:endParaRPr>
          </a:p>
          <a:p>
            <a:pPr marL="216000" lvl="0" indent="-216000" algn="ctr"/>
            <a:endParaRPr lang="it-IT" sz="2000" dirty="0">
              <a:latin typeface="Calibri" pitchFamily="34"/>
            </a:endParaRPr>
          </a:p>
          <a:p>
            <a:pPr marL="216000" lvl="0" indent="-216000">
              <a:buClr>
                <a:srgbClr val="000000"/>
              </a:buClr>
              <a:buSzPct val="45000"/>
              <a:buFont typeface="StarSymbol"/>
              <a:buChar char="➢"/>
            </a:pPr>
            <a:r>
              <a:rPr lang="it-IT" sz="2000" dirty="0" smtClean="0">
                <a:latin typeface="Calibri" pitchFamily="34"/>
              </a:rPr>
              <a:t>Marco </a:t>
            </a:r>
            <a:r>
              <a:rPr lang="it-IT" sz="2000" dirty="0" err="1" smtClean="0">
                <a:latin typeface="Calibri" pitchFamily="34"/>
              </a:rPr>
              <a:t>Puntin</a:t>
            </a:r>
            <a:r>
              <a:rPr lang="it-IT" sz="2000" dirty="0" smtClean="0">
                <a:latin typeface="Calibri" pitchFamily="34"/>
              </a:rPr>
              <a:t> </a:t>
            </a:r>
            <a:endParaRPr lang="it-IT" sz="2000" dirty="0">
              <a:latin typeface="Calibri" pitchFamily="34"/>
            </a:endParaRPr>
          </a:p>
          <a:p>
            <a:pPr marL="216000" lvl="0" indent="-216000">
              <a:buClr>
                <a:srgbClr val="000000"/>
              </a:buClr>
              <a:buSzPct val="45000"/>
              <a:buFont typeface="StarSymbol"/>
              <a:buChar char="➢"/>
            </a:pPr>
            <a:r>
              <a:rPr lang="it-IT" sz="2000" dirty="0">
                <a:latin typeface="Calibri" pitchFamily="34"/>
              </a:rPr>
              <a:t>5QLSC</a:t>
            </a:r>
          </a:p>
          <a:p>
            <a:pPr marL="216000" lvl="0" indent="-216000">
              <a:buClr>
                <a:srgbClr val="000000"/>
              </a:buClr>
              <a:buSzPct val="45000"/>
              <a:buFont typeface="StarSymbol"/>
              <a:buChar char="➢"/>
            </a:pPr>
            <a:endParaRPr lang="it-IT" sz="2000" dirty="0">
              <a:latin typeface="Calibri" pitchFamily="34"/>
            </a:endParaRPr>
          </a:p>
          <a:p>
            <a:pPr marL="216000" lvl="0" indent="-216000">
              <a:buClr>
                <a:srgbClr val="000000"/>
              </a:buClr>
              <a:buSzPct val="45000"/>
              <a:buFont typeface="StarSymbol"/>
              <a:buChar char="➢"/>
            </a:pPr>
            <a:r>
              <a:rPr lang="it-IT" sz="2000" dirty="0">
                <a:latin typeface="Calibri" pitchFamily="34"/>
              </a:rPr>
              <a:t>A.S. </a:t>
            </a:r>
            <a:r>
              <a:rPr lang="it-IT" sz="2000" dirty="0" smtClean="0">
                <a:latin typeface="Calibri" pitchFamily="34"/>
              </a:rPr>
              <a:t>2018/2019					 Lingua e cultura inglese</a:t>
            </a:r>
            <a:endParaRPr lang="it-IT" sz="2000" dirty="0">
              <a:latin typeface="Calibri" pitchFamily="34"/>
            </a:endParaRPr>
          </a:p>
        </p:txBody>
      </p:sp>
    </p:spTree>
  </p:cSld>
  <p:clrMapOvr>
    <a:masterClrMapping/>
  </p:clrMapOvr>
  <p:transition advTm="10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Sottotitolo 1"/>
          <p:cNvSpPr txBox="1">
            <a:spLocks noGrp="1"/>
          </p:cNvSpPr>
          <p:nvPr>
            <p:ph type="subTitle" idx="4294967295"/>
          </p:nvPr>
        </p:nvSpPr>
        <p:spPr>
          <a:xfrm>
            <a:off x="740879" y="555480"/>
            <a:ext cx="8607960" cy="6308280"/>
          </a:xfrm>
        </p:spPr>
        <p:txBody>
          <a:bodyPr anchor="ctr"/>
          <a:lstStyle/>
          <a:p>
            <a:pPr marL="216000" lvl="0" indent="-216000" algn="ctr"/>
            <a:endParaRPr lang="it-IT" sz="2000">
              <a:latin typeface="Calibri" pitchFamily="34"/>
            </a:endParaRPr>
          </a:p>
          <a:p>
            <a:pPr marL="216000" lvl="0" indent="-216000" algn="ctr"/>
            <a:endParaRPr lang="it-IT" sz="2000">
              <a:latin typeface="Calibri" pitchFamily="34"/>
            </a:endParaRPr>
          </a:p>
          <a:p>
            <a:pPr marL="216000" lvl="0" indent="-216000" algn="ctr"/>
            <a:endParaRPr lang="it-IT" sz="2000">
              <a:latin typeface="Calibri" pitchFamily="34"/>
            </a:endParaRPr>
          </a:p>
          <a:p>
            <a:pPr marL="216000" lvl="0" indent="-216000" algn="ctr"/>
            <a:endParaRPr lang="it-IT" sz="2000">
              <a:latin typeface="Calibri" pitchFamily="34"/>
            </a:endParaRPr>
          </a:p>
          <a:p>
            <a:pPr marL="216000" lvl="0" indent="-216000" algn="ctr"/>
            <a:r>
              <a:rPr lang="it-IT" sz="2000">
                <a:latin typeface="Calibri" pitchFamily="34"/>
              </a:rPr>
              <a:t>Nowadays this article is respected partially, women have always been discriminated</a:t>
            </a:r>
          </a:p>
          <a:p>
            <a:pPr marL="216000" lvl="0" indent="-216000" algn="ctr"/>
            <a:endParaRPr lang="it-IT" sz="2000">
              <a:latin typeface="Calibri" pitchFamily="34"/>
            </a:endParaRPr>
          </a:p>
          <a:p>
            <a:pPr marL="216000" lvl="0" indent="-216000" algn="ctr"/>
            <a:endParaRPr lang="it-IT" sz="2000">
              <a:latin typeface="Calibri" pitchFamily="34"/>
            </a:endParaRPr>
          </a:p>
          <a:p>
            <a:pPr marL="216000" lvl="0" indent="-216000" algn="ctr"/>
            <a:r>
              <a:rPr lang="it-IT" sz="2000">
                <a:latin typeface="Calibri" pitchFamily="34"/>
              </a:rPr>
              <a:t>Linked to our analyzed texts...</a:t>
            </a:r>
          </a:p>
          <a:p>
            <a:pPr marL="216000" lvl="0" indent="-216000" algn="ctr"/>
            <a:endParaRPr lang="it-IT" sz="2000">
              <a:latin typeface="Calibri" pitchFamily="34"/>
            </a:endParaRPr>
          </a:p>
          <a:p>
            <a:pPr marL="216000" lvl="0" indent="-216000" algn="ctr"/>
            <a:endParaRPr lang="it-IT" sz="2000">
              <a:latin typeface="Calibri" pitchFamily="34"/>
            </a:endParaRPr>
          </a:p>
          <a:p>
            <a:pPr marL="216000" lvl="0" indent="-216000" algn="ctr"/>
            <a:r>
              <a:rPr lang="it-IT" sz="2000">
                <a:latin typeface="Calibri" pitchFamily="34"/>
              </a:rPr>
              <a:t>Lispeth           she had to became a wife of someone who had her same origins</a:t>
            </a:r>
          </a:p>
          <a:p>
            <a:pPr marL="216000" lvl="0" indent="-216000" algn="ctr"/>
            <a:endParaRPr lang="it-IT" sz="2000">
              <a:latin typeface="Calibri" pitchFamily="34"/>
            </a:endParaRPr>
          </a:p>
          <a:p>
            <a:pPr marL="216000" lvl="0" indent="-216000" algn="ctr"/>
            <a:endParaRPr lang="it-IT" sz="2000">
              <a:latin typeface="Calibri" pitchFamily="34"/>
            </a:endParaRPr>
          </a:p>
          <a:p>
            <a:pPr marL="216000" lvl="0" indent="-216000" algn="ctr"/>
            <a:r>
              <a:rPr lang="it-IT" sz="2000">
                <a:latin typeface="Calibri" pitchFamily="34"/>
              </a:rPr>
              <a:t>Growing up            Doris, one day, will be a mother, teacher or a nurse, no one asks to her if she wants to become the president of U.S.A. one day</a:t>
            </a:r>
          </a:p>
          <a:p>
            <a:pPr marL="216000" lvl="0" indent="-216000" algn="ctr"/>
            <a:endParaRPr lang="it-IT" sz="2000">
              <a:latin typeface="Thorndale" pitchFamily="18"/>
            </a:endParaRPr>
          </a:p>
          <a:p>
            <a:pPr marL="216000" lvl="0" indent="-216000" algn="ctr"/>
            <a:endParaRPr lang="it-IT" sz="2000">
              <a:latin typeface="Thorndale" pitchFamily="18"/>
            </a:endParaRPr>
          </a:p>
        </p:txBody>
      </p:sp>
      <p:pic>
        <p:nvPicPr>
          <p:cNvPr id="3" name=""/>
          <p:cNvPicPr>
            <a:picLocks noChangeAspect="1"/>
          </p:cNvPicPr>
          <p:nvPr/>
        </p:nvPicPr>
        <p:blipFill>
          <a:blip r:embed="rId3">
            <a:lum bright="-50000"/>
            <a:alphaModFix/>
          </a:blip>
          <a:srcRect/>
          <a:stretch>
            <a:fillRect/>
          </a:stretch>
        </p:blipFill>
        <p:spPr>
          <a:xfrm>
            <a:off x="3456000" y="68400"/>
            <a:ext cx="3096000" cy="1803600"/>
          </a:xfrm>
          <a:prstGeom prst="rect">
            <a:avLst/>
          </a:prstGeom>
          <a:noFill/>
          <a:ln>
            <a:noFill/>
          </a:ln>
        </p:spPr>
      </p:pic>
    </p:spTree>
  </p:cSld>
  <p:clrMapOvr>
    <a:masterClrMapping/>
  </p:clrMapOvr>
  <p:transition advTm="10000"/>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Sottotitolo 1"/>
          <p:cNvSpPr txBox="1">
            <a:spLocks noGrp="1"/>
          </p:cNvSpPr>
          <p:nvPr>
            <p:ph type="subTitle" idx="4294967295"/>
          </p:nvPr>
        </p:nvSpPr>
        <p:spPr>
          <a:xfrm>
            <a:off x="740879" y="555480"/>
            <a:ext cx="8607960" cy="6308280"/>
          </a:xfrm>
        </p:spPr>
        <p:txBody>
          <a:bodyPr anchor="ctr"/>
          <a:lstStyle/>
          <a:p>
            <a:pPr marL="216000" lvl="0" indent="-216000" algn="ctr"/>
            <a:r>
              <a:rPr lang="it-IT" sz="2000" dirty="0">
                <a:latin typeface="Calibri" pitchFamily="34"/>
              </a:rPr>
              <a:t>                                  </a:t>
            </a:r>
            <a:r>
              <a:rPr lang="it-IT" sz="2600" dirty="0">
                <a:latin typeface="Calibri" pitchFamily="34"/>
              </a:rPr>
              <a:t> WORK CONTENTS   </a:t>
            </a:r>
            <a:r>
              <a:rPr lang="it-IT" sz="2000" dirty="0">
                <a:latin typeface="Calibri" pitchFamily="34"/>
              </a:rPr>
              <a:t>                                     </a:t>
            </a:r>
          </a:p>
          <a:p>
            <a:pPr marL="216000" lvl="0" indent="-216000"/>
            <a:endParaRPr lang="it-IT" sz="2000" dirty="0">
              <a:latin typeface="Calibri" pitchFamily="34"/>
            </a:endParaRPr>
          </a:p>
          <a:p>
            <a:pPr marL="216000" lvl="0" indent="-216000"/>
            <a:endParaRPr lang="it-IT" sz="2000" dirty="0">
              <a:latin typeface="Calibri" pitchFamily="34"/>
            </a:endParaRPr>
          </a:p>
          <a:p>
            <a:pPr marL="216000" lvl="0" indent="-216000"/>
            <a:endParaRPr lang="it-IT" sz="2000" dirty="0">
              <a:latin typeface="Calibri" pitchFamily="34"/>
            </a:endParaRPr>
          </a:p>
          <a:p>
            <a:pPr marL="216000" lvl="0" indent="-216000"/>
            <a:endParaRPr lang="it-IT" sz="2000" dirty="0">
              <a:latin typeface="Calibri" pitchFamily="34"/>
            </a:endParaRPr>
          </a:p>
          <a:p>
            <a:pPr marL="216000" lvl="0" indent="-216000">
              <a:buClr>
                <a:srgbClr val="000000"/>
              </a:buClr>
              <a:buSzPct val="45000"/>
              <a:buFont typeface="StarSymbol"/>
              <a:buChar char="➢"/>
            </a:pPr>
            <a:r>
              <a:rPr lang="it-IT" sz="2000" dirty="0">
                <a:latin typeface="Calibri" pitchFamily="34"/>
              </a:rPr>
              <a:t>Human </a:t>
            </a:r>
            <a:r>
              <a:rPr lang="it-IT" sz="2000" dirty="0" err="1">
                <a:latin typeface="Calibri" pitchFamily="34"/>
              </a:rPr>
              <a:t>rights</a:t>
            </a:r>
            <a:r>
              <a:rPr lang="it-IT" sz="2000" dirty="0">
                <a:latin typeface="Calibri" pitchFamily="34"/>
              </a:rPr>
              <a:t> during </a:t>
            </a:r>
            <a:r>
              <a:rPr lang="it-IT" sz="2000" dirty="0" err="1">
                <a:latin typeface="Calibri" pitchFamily="34"/>
              </a:rPr>
              <a:t>history</a:t>
            </a:r>
            <a:r>
              <a:rPr lang="it-IT" sz="2000" dirty="0">
                <a:latin typeface="Calibri" pitchFamily="34"/>
              </a:rPr>
              <a:t>                                                             </a:t>
            </a:r>
          </a:p>
          <a:p>
            <a:pPr marL="216000" lvl="0" indent="-216000">
              <a:buClr>
                <a:srgbClr val="000000"/>
              </a:buClr>
              <a:buSzPct val="45000"/>
              <a:buFont typeface="StarSymbol"/>
              <a:buChar char="➢"/>
            </a:pPr>
            <a:endParaRPr lang="it-IT" sz="2000" dirty="0">
              <a:latin typeface="Calibri" pitchFamily="34"/>
            </a:endParaRPr>
          </a:p>
          <a:p>
            <a:pPr marL="216000" lvl="0" indent="-216000">
              <a:buClr>
                <a:srgbClr val="000000"/>
              </a:buClr>
              <a:buSzPct val="45000"/>
              <a:buFont typeface="StarSymbol"/>
              <a:buChar char="➢"/>
            </a:pPr>
            <a:r>
              <a:rPr lang="it-IT" sz="2000" dirty="0">
                <a:latin typeface="Calibri" pitchFamily="34"/>
              </a:rPr>
              <a:t>Italian </a:t>
            </a:r>
            <a:r>
              <a:rPr lang="it-IT" sz="2000" dirty="0" err="1">
                <a:latin typeface="Calibri" pitchFamily="34"/>
              </a:rPr>
              <a:t>Costitution</a:t>
            </a:r>
            <a:endParaRPr lang="it-IT" sz="2000" dirty="0">
              <a:latin typeface="Calibri" pitchFamily="34"/>
            </a:endParaRPr>
          </a:p>
          <a:p>
            <a:pPr marL="216000" lvl="0" indent="-216000">
              <a:buClr>
                <a:srgbClr val="000000"/>
              </a:buClr>
              <a:buSzPct val="45000"/>
              <a:buFont typeface="StarSymbol"/>
              <a:buChar char="➢"/>
            </a:pPr>
            <a:endParaRPr lang="it-IT" sz="2000" dirty="0">
              <a:latin typeface="Calibri" pitchFamily="34"/>
            </a:endParaRPr>
          </a:p>
          <a:p>
            <a:pPr marL="216000" lvl="0" indent="-216000">
              <a:buClr>
                <a:srgbClr val="000000"/>
              </a:buClr>
              <a:buSzPct val="45000"/>
              <a:buFont typeface="StarSymbol"/>
              <a:buChar char="➢"/>
            </a:pPr>
            <a:r>
              <a:rPr lang="it-IT" sz="2000" dirty="0">
                <a:latin typeface="Calibri" pitchFamily="34"/>
              </a:rPr>
              <a:t>Right of </a:t>
            </a:r>
            <a:r>
              <a:rPr lang="it-IT" sz="2000" dirty="0" err="1">
                <a:latin typeface="Calibri" pitchFamily="34"/>
              </a:rPr>
              <a:t>education</a:t>
            </a:r>
            <a:endParaRPr lang="it-IT" sz="2000" dirty="0">
              <a:latin typeface="Calibri" pitchFamily="34"/>
            </a:endParaRPr>
          </a:p>
          <a:p>
            <a:pPr marL="216000" lvl="0" indent="-216000">
              <a:buClr>
                <a:srgbClr val="000000"/>
              </a:buClr>
              <a:buSzPct val="45000"/>
              <a:buFont typeface="StarSymbol"/>
              <a:buChar char="➢"/>
            </a:pPr>
            <a:endParaRPr lang="it-IT" sz="2000" dirty="0">
              <a:latin typeface="Calibri" pitchFamily="34"/>
            </a:endParaRPr>
          </a:p>
          <a:p>
            <a:pPr marL="216000" lvl="0" indent="-216000">
              <a:buClr>
                <a:srgbClr val="000000"/>
              </a:buClr>
              <a:buSzPct val="45000"/>
              <a:buFont typeface="StarSymbol"/>
              <a:buChar char="➢"/>
            </a:pPr>
            <a:r>
              <a:rPr lang="it-IT" sz="2000" dirty="0">
                <a:latin typeface="Calibri" pitchFamily="34"/>
              </a:rPr>
              <a:t>Right of </a:t>
            </a:r>
            <a:r>
              <a:rPr lang="it-IT" sz="2000" dirty="0" err="1">
                <a:latin typeface="Calibri" pitchFamily="34"/>
              </a:rPr>
              <a:t>equality</a:t>
            </a:r>
            <a:endParaRPr lang="it-IT" sz="2000" dirty="0">
              <a:latin typeface="Calibri" pitchFamily="34"/>
            </a:endParaRPr>
          </a:p>
          <a:p>
            <a:pPr marL="216000" lvl="0" indent="-216000">
              <a:buClr>
                <a:srgbClr val="000000"/>
              </a:buClr>
              <a:buSzPct val="45000"/>
              <a:buFont typeface="StarSymbol"/>
              <a:buChar char="➢"/>
            </a:pPr>
            <a:endParaRPr lang="it-IT" sz="2000" dirty="0">
              <a:latin typeface="Calibri" pitchFamily="34"/>
            </a:endParaRPr>
          </a:p>
          <a:p>
            <a:pPr marL="216000" lvl="0" indent="-216000">
              <a:buClr>
                <a:srgbClr val="000000"/>
              </a:buClr>
              <a:buSzPct val="45000"/>
              <a:buFont typeface="StarSymbol"/>
              <a:buChar char="➢"/>
            </a:pPr>
            <a:r>
              <a:rPr lang="it-IT" sz="2000" dirty="0" err="1">
                <a:latin typeface="Calibri" pitchFamily="34"/>
              </a:rPr>
              <a:t>Equality</a:t>
            </a:r>
            <a:r>
              <a:rPr lang="it-IT" sz="2000" dirty="0">
                <a:latin typeface="Calibri" pitchFamily="34"/>
              </a:rPr>
              <a:t> of sex</a:t>
            </a:r>
          </a:p>
        </p:txBody>
      </p:sp>
      <p:pic>
        <p:nvPicPr>
          <p:cNvPr id="3" name=""/>
          <p:cNvPicPr>
            <a:picLocks noChangeAspect="1"/>
          </p:cNvPicPr>
          <p:nvPr/>
        </p:nvPicPr>
        <p:blipFill>
          <a:blip r:embed="rId3">
            <a:lum bright="-50000"/>
            <a:alphaModFix/>
          </a:blip>
          <a:srcRect/>
          <a:stretch>
            <a:fillRect/>
          </a:stretch>
        </p:blipFill>
        <p:spPr>
          <a:xfrm>
            <a:off x="5993280" y="2448000"/>
            <a:ext cx="3078720" cy="3888000"/>
          </a:xfrm>
          <a:prstGeom prst="rect">
            <a:avLst/>
          </a:prstGeom>
          <a:noFill/>
          <a:ln>
            <a:noFill/>
          </a:ln>
        </p:spPr>
      </p:pic>
    </p:spTree>
  </p:cSld>
  <p:clrMapOvr>
    <a:masterClrMapping/>
  </p:clrMapOvr>
  <p:transition advTm="10000"/>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lstStyle/>
          <a:p>
            <a:pPr lvl="0"/>
            <a:r>
              <a:rPr lang="it-IT" dirty="0"/>
              <a:t>HISTORY OF HUMAN RIGHTS</a:t>
            </a:r>
          </a:p>
        </p:txBody>
      </p:sp>
      <p:sp>
        <p:nvSpPr>
          <p:cNvPr id="3" name="Sottotitolo 2"/>
          <p:cNvSpPr txBox="1">
            <a:spLocks noGrp="1"/>
          </p:cNvSpPr>
          <p:nvPr>
            <p:ph type="subTitle" idx="4294967295"/>
          </p:nvPr>
        </p:nvSpPr>
        <p:spPr/>
        <p:txBody>
          <a:bodyPr anchor="ctr"/>
          <a:lstStyle/>
          <a:p>
            <a:pPr marL="216000" lvl="0" indent="-216000">
              <a:buClr>
                <a:srgbClr val="000000"/>
              </a:buClr>
              <a:buSzPct val="45000"/>
              <a:buFont typeface="StarSymbol"/>
              <a:buChar char="➢"/>
            </a:pPr>
            <a:r>
              <a:rPr lang="it-IT" sz="2000" dirty="0">
                <a:latin typeface="Calibri" pitchFamily="34"/>
              </a:rPr>
              <a:t>2050 b.C. : Hammurabi shares to </a:t>
            </a:r>
            <a:r>
              <a:rPr lang="it-IT" sz="2000" dirty="0" err="1">
                <a:latin typeface="Calibri" pitchFamily="34"/>
              </a:rPr>
              <a:t>Ur's</a:t>
            </a:r>
            <a:r>
              <a:rPr lang="it-IT" sz="2000" dirty="0">
                <a:latin typeface="Calibri" pitchFamily="34"/>
              </a:rPr>
              <a:t> </a:t>
            </a:r>
            <a:r>
              <a:rPr lang="it-IT" sz="2000" dirty="0" err="1">
                <a:latin typeface="Calibri" pitchFamily="34"/>
              </a:rPr>
              <a:t>citizens</a:t>
            </a:r>
            <a:r>
              <a:rPr lang="it-IT" sz="2000" dirty="0">
                <a:latin typeface="Calibri" pitchFamily="34"/>
              </a:rPr>
              <a:t> “Hammurabi Code”</a:t>
            </a:r>
          </a:p>
          <a:p>
            <a:pPr marL="216000" lvl="0" indent="-216000">
              <a:buClr>
                <a:srgbClr val="000000"/>
              </a:buClr>
              <a:buSzPct val="45000"/>
              <a:buFont typeface="StarSymbol"/>
              <a:buChar char="➢"/>
            </a:pPr>
            <a:endParaRPr lang="it-IT" sz="2000" dirty="0">
              <a:latin typeface="Calibri" pitchFamily="34"/>
            </a:endParaRPr>
          </a:p>
          <a:p>
            <a:pPr marL="216000" lvl="0" indent="-216000">
              <a:buClr>
                <a:srgbClr val="000000"/>
              </a:buClr>
              <a:buSzPct val="45000"/>
              <a:buFont typeface="StarSymbol"/>
              <a:buChar char="➢"/>
            </a:pPr>
            <a:r>
              <a:rPr lang="it-IT" sz="2000" dirty="0">
                <a:latin typeface="Calibri" pitchFamily="34"/>
              </a:rPr>
              <a:t>539 </a:t>
            </a:r>
            <a:r>
              <a:rPr lang="it-IT" sz="2000" dirty="0" err="1">
                <a:latin typeface="Calibri" pitchFamily="34"/>
              </a:rPr>
              <a:t>b.C</a:t>
            </a:r>
            <a:r>
              <a:rPr lang="it-IT" sz="2000" dirty="0">
                <a:latin typeface="Calibri" pitchFamily="34"/>
              </a:rPr>
              <a:t> : Ciro the Great </a:t>
            </a:r>
            <a:r>
              <a:rPr lang="it-IT" sz="2000" dirty="0" err="1">
                <a:latin typeface="Calibri" pitchFamily="34"/>
              </a:rPr>
              <a:t>composes</a:t>
            </a:r>
            <a:r>
              <a:rPr lang="it-IT" sz="2000" dirty="0">
                <a:latin typeface="Calibri" pitchFamily="34"/>
              </a:rPr>
              <a:t> the “</a:t>
            </a:r>
            <a:r>
              <a:rPr lang="it-IT" sz="2000" dirty="0" err="1">
                <a:latin typeface="Calibri" pitchFamily="34"/>
              </a:rPr>
              <a:t>Ciro's</a:t>
            </a:r>
            <a:r>
              <a:rPr lang="it-IT" sz="2000" dirty="0">
                <a:latin typeface="Calibri" pitchFamily="34"/>
              </a:rPr>
              <a:t>  </a:t>
            </a:r>
            <a:r>
              <a:rPr lang="it-IT" sz="2000" dirty="0" err="1">
                <a:latin typeface="Calibri" pitchFamily="34"/>
              </a:rPr>
              <a:t>cylinder</a:t>
            </a:r>
            <a:r>
              <a:rPr lang="it-IT" sz="2000" dirty="0">
                <a:latin typeface="Calibri" pitchFamily="34"/>
              </a:rPr>
              <a:t>”</a:t>
            </a:r>
          </a:p>
          <a:p>
            <a:pPr marL="216000" lvl="0" indent="-216000">
              <a:buClr>
                <a:srgbClr val="000000"/>
              </a:buClr>
              <a:buSzPct val="45000"/>
              <a:buFont typeface="StarSymbol"/>
              <a:buChar char="➢"/>
            </a:pPr>
            <a:endParaRPr lang="it-IT" sz="2000" dirty="0">
              <a:latin typeface="Calibri" pitchFamily="34"/>
            </a:endParaRPr>
          </a:p>
          <a:p>
            <a:pPr marL="216000" lvl="0" indent="-216000">
              <a:buClr>
                <a:srgbClr val="000000"/>
              </a:buClr>
              <a:buSzPct val="45000"/>
              <a:buFont typeface="StarSymbol"/>
              <a:buChar char="➢"/>
            </a:pPr>
            <a:r>
              <a:rPr lang="it-IT" sz="2000" dirty="0">
                <a:latin typeface="Calibri" pitchFamily="34"/>
              </a:rPr>
              <a:t>1215 : John </a:t>
            </a:r>
            <a:r>
              <a:rPr lang="it-IT" sz="2000" dirty="0" err="1">
                <a:latin typeface="Calibri" pitchFamily="34"/>
              </a:rPr>
              <a:t>Lackland</a:t>
            </a:r>
            <a:r>
              <a:rPr lang="it-IT" sz="2000" dirty="0">
                <a:latin typeface="Calibri" pitchFamily="34"/>
              </a:rPr>
              <a:t> </a:t>
            </a:r>
            <a:r>
              <a:rPr lang="it-IT" sz="2000" dirty="0" err="1">
                <a:latin typeface="Calibri" pitchFamily="34"/>
              </a:rPr>
              <a:t>is</a:t>
            </a:r>
            <a:r>
              <a:rPr lang="it-IT" sz="2000" dirty="0">
                <a:latin typeface="Calibri" pitchFamily="34"/>
              </a:rPr>
              <a:t> </a:t>
            </a:r>
            <a:r>
              <a:rPr lang="it-IT" sz="2000" dirty="0" err="1">
                <a:latin typeface="Calibri" pitchFamily="34"/>
              </a:rPr>
              <a:t>obliged</a:t>
            </a:r>
            <a:r>
              <a:rPr lang="it-IT" sz="2000" dirty="0">
                <a:latin typeface="Calibri" pitchFamily="34"/>
              </a:rPr>
              <a:t> to </a:t>
            </a:r>
            <a:r>
              <a:rPr lang="it-IT" sz="2000" dirty="0" err="1">
                <a:latin typeface="Calibri" pitchFamily="34"/>
              </a:rPr>
              <a:t>grant</a:t>
            </a:r>
            <a:r>
              <a:rPr lang="it-IT" sz="2000" dirty="0">
                <a:latin typeface="Calibri" pitchFamily="34"/>
              </a:rPr>
              <a:t> the “Magna </a:t>
            </a:r>
            <a:r>
              <a:rPr lang="it-IT" sz="2000" dirty="0" err="1">
                <a:latin typeface="Calibri" pitchFamily="34"/>
              </a:rPr>
              <a:t>Charta</a:t>
            </a:r>
            <a:r>
              <a:rPr lang="it-IT" sz="2000" dirty="0">
                <a:latin typeface="Calibri" pitchFamily="34"/>
              </a:rPr>
              <a:t> </a:t>
            </a:r>
            <a:r>
              <a:rPr lang="it-IT" sz="2000" dirty="0" err="1">
                <a:latin typeface="Calibri" pitchFamily="34"/>
              </a:rPr>
              <a:t>Libertatum</a:t>
            </a:r>
            <a:r>
              <a:rPr lang="it-IT" sz="2000" dirty="0">
                <a:latin typeface="Calibri" pitchFamily="34"/>
              </a:rPr>
              <a:t>”</a:t>
            </a:r>
          </a:p>
          <a:p>
            <a:pPr marL="216000" lvl="0" indent="-216000">
              <a:buClr>
                <a:srgbClr val="000000"/>
              </a:buClr>
              <a:buSzPct val="45000"/>
              <a:buFont typeface="StarSymbol"/>
              <a:buChar char="➢"/>
            </a:pPr>
            <a:endParaRPr lang="it-IT" sz="2000" dirty="0">
              <a:latin typeface="Calibri" pitchFamily="34"/>
            </a:endParaRPr>
          </a:p>
          <a:p>
            <a:pPr marL="216000" lvl="0" indent="-216000">
              <a:buClr>
                <a:srgbClr val="000000"/>
              </a:buClr>
              <a:buSzPct val="45000"/>
              <a:buFont typeface="StarSymbol"/>
              <a:buChar char="➢"/>
            </a:pPr>
            <a:r>
              <a:rPr lang="it-IT" sz="2000" dirty="0">
                <a:latin typeface="Calibri" pitchFamily="34"/>
              </a:rPr>
              <a:t>1848 : in </a:t>
            </a:r>
            <a:r>
              <a:rPr lang="it-IT" sz="2000" dirty="0" err="1">
                <a:latin typeface="Calibri" pitchFamily="34"/>
              </a:rPr>
              <a:t>Italy</a:t>
            </a:r>
            <a:r>
              <a:rPr lang="it-IT" sz="2000" dirty="0">
                <a:latin typeface="Calibri" pitchFamily="34"/>
              </a:rPr>
              <a:t> </a:t>
            </a:r>
            <a:r>
              <a:rPr lang="it-IT" sz="2000" dirty="0" err="1">
                <a:latin typeface="Calibri" pitchFamily="34"/>
              </a:rPr>
              <a:t>after</a:t>
            </a:r>
            <a:r>
              <a:rPr lang="it-IT" sz="2000" dirty="0">
                <a:latin typeface="Calibri" pitchFamily="34"/>
              </a:rPr>
              <a:t> a </a:t>
            </a:r>
            <a:r>
              <a:rPr lang="it-IT" sz="2000" dirty="0" err="1">
                <a:latin typeface="Calibri" pitchFamily="34"/>
              </a:rPr>
              <a:t>civil</a:t>
            </a:r>
            <a:r>
              <a:rPr lang="it-IT" sz="2000" dirty="0">
                <a:latin typeface="Calibri" pitchFamily="34"/>
              </a:rPr>
              <a:t> war </a:t>
            </a:r>
            <a:r>
              <a:rPr lang="it-IT" sz="2000" dirty="0" err="1">
                <a:latin typeface="Calibri" pitchFamily="34"/>
              </a:rPr>
              <a:t>period</a:t>
            </a:r>
            <a:r>
              <a:rPr lang="it-IT" sz="2000" dirty="0">
                <a:latin typeface="Calibri" pitchFamily="34"/>
              </a:rPr>
              <a:t>, </a:t>
            </a:r>
            <a:r>
              <a:rPr lang="it-IT" sz="2000" dirty="0" err="1">
                <a:latin typeface="Calibri" pitchFamily="34"/>
              </a:rPr>
              <a:t>is</a:t>
            </a:r>
            <a:r>
              <a:rPr lang="it-IT" sz="2000" dirty="0">
                <a:latin typeface="Calibri" pitchFamily="34"/>
              </a:rPr>
              <a:t> </a:t>
            </a:r>
            <a:r>
              <a:rPr lang="it-IT" sz="2000" dirty="0" err="1">
                <a:latin typeface="Calibri" pitchFamily="34"/>
              </a:rPr>
              <a:t>given</a:t>
            </a:r>
            <a:r>
              <a:rPr lang="it-IT" sz="2000" dirty="0">
                <a:latin typeface="Calibri" pitchFamily="34"/>
              </a:rPr>
              <a:t> off the “Albertine </a:t>
            </a:r>
            <a:r>
              <a:rPr lang="it-IT" sz="2000" dirty="0" err="1">
                <a:latin typeface="Calibri" pitchFamily="34"/>
              </a:rPr>
              <a:t>Statute</a:t>
            </a:r>
            <a:r>
              <a:rPr lang="it-IT" sz="2000" dirty="0">
                <a:latin typeface="Calibri" pitchFamily="34"/>
              </a:rPr>
              <a:t>”</a:t>
            </a:r>
          </a:p>
          <a:p>
            <a:pPr marL="216000" lvl="0" indent="-216000">
              <a:buClr>
                <a:srgbClr val="000000"/>
              </a:buClr>
              <a:buSzPct val="45000"/>
              <a:buFont typeface="StarSymbol"/>
              <a:buChar char="➢"/>
            </a:pPr>
            <a:endParaRPr lang="it-IT" sz="2000" dirty="0">
              <a:latin typeface="Calibri" pitchFamily="34"/>
            </a:endParaRPr>
          </a:p>
          <a:p>
            <a:pPr marL="216000" lvl="0" indent="-216000">
              <a:buClr>
                <a:srgbClr val="000000"/>
              </a:buClr>
              <a:buSzPct val="45000"/>
              <a:buFont typeface="StarSymbol"/>
              <a:buChar char="➢"/>
            </a:pPr>
            <a:r>
              <a:rPr lang="it-IT" sz="2000" dirty="0">
                <a:latin typeface="Calibri" pitchFamily="34"/>
              </a:rPr>
              <a:t>1948:  on the 10th </a:t>
            </a:r>
            <a:r>
              <a:rPr lang="it-IT" sz="2000" dirty="0" err="1">
                <a:latin typeface="Calibri" pitchFamily="34"/>
              </a:rPr>
              <a:t>December</a:t>
            </a:r>
            <a:r>
              <a:rPr lang="it-IT" sz="2000" dirty="0">
                <a:latin typeface="Calibri" pitchFamily="34"/>
              </a:rPr>
              <a:t>, ONU </a:t>
            </a:r>
            <a:r>
              <a:rPr lang="it-IT" sz="2000" dirty="0" err="1">
                <a:latin typeface="Calibri" pitchFamily="34"/>
              </a:rPr>
              <a:t>declares</a:t>
            </a:r>
            <a:r>
              <a:rPr lang="it-IT" sz="2000" dirty="0">
                <a:latin typeface="Calibri" pitchFamily="34"/>
              </a:rPr>
              <a:t> the “Universal </a:t>
            </a:r>
            <a:r>
              <a:rPr lang="it-IT" sz="2000" dirty="0" err="1">
                <a:latin typeface="Calibri" pitchFamily="34"/>
              </a:rPr>
              <a:t>Declaration</a:t>
            </a:r>
            <a:r>
              <a:rPr lang="it-IT" sz="2000" dirty="0">
                <a:latin typeface="Calibri" pitchFamily="34"/>
              </a:rPr>
              <a:t> of the Human Rights”</a:t>
            </a:r>
          </a:p>
        </p:txBody>
      </p:sp>
    </p:spTree>
  </p:cSld>
  <p:clrMapOvr>
    <a:masterClrMapping/>
  </p:clrMapOvr>
  <p:transition advTm="10000"/>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lstStyle/>
          <a:p>
            <a:pPr lvl="0"/>
            <a:r>
              <a:rPr lang="it-IT"/>
              <a:t>ITALIAN CONSTITUTION</a:t>
            </a:r>
          </a:p>
        </p:txBody>
      </p:sp>
      <p:sp>
        <p:nvSpPr>
          <p:cNvPr id="3" name="Segnaposto testo 2"/>
          <p:cNvSpPr txBox="1">
            <a:spLocks noGrp="1"/>
          </p:cNvSpPr>
          <p:nvPr>
            <p:ph type="body" idx="4294967295"/>
          </p:nvPr>
        </p:nvSpPr>
        <p:spPr>
          <a:xfrm>
            <a:off x="740879" y="2101680"/>
            <a:ext cx="8607960" cy="4871160"/>
          </a:xfrm>
        </p:spPr>
        <p:txBody>
          <a:bodyPr/>
          <a:lstStyle/>
          <a:p>
            <a:pPr lvl="0"/>
            <a:r>
              <a:rPr lang="it-IT" sz="2000" dirty="0">
                <a:latin typeface="Calibri" pitchFamily="34"/>
              </a:rPr>
              <a:t>The Italian </a:t>
            </a:r>
            <a:r>
              <a:rPr lang="it-IT" sz="2000" dirty="0" err="1">
                <a:latin typeface="Calibri" pitchFamily="34"/>
              </a:rPr>
              <a:t>Constitution</a:t>
            </a:r>
            <a:r>
              <a:rPr lang="it-IT" sz="2000" dirty="0">
                <a:latin typeface="Calibri" pitchFamily="34"/>
              </a:rPr>
              <a:t> </a:t>
            </a:r>
            <a:r>
              <a:rPr lang="it-IT" sz="2000" dirty="0" err="1">
                <a:latin typeface="Calibri" pitchFamily="34"/>
              </a:rPr>
              <a:t>is</a:t>
            </a:r>
            <a:r>
              <a:rPr lang="it-IT" sz="2000" dirty="0">
                <a:latin typeface="Calibri" pitchFamily="34"/>
              </a:rPr>
              <a:t> the fundamental container of </a:t>
            </a:r>
            <a:r>
              <a:rPr lang="it-IT" sz="2000" dirty="0" err="1">
                <a:latin typeface="Calibri" pitchFamily="34"/>
              </a:rPr>
              <a:t>italian</a:t>
            </a:r>
            <a:r>
              <a:rPr lang="it-IT" sz="2000" dirty="0">
                <a:latin typeface="Calibri" pitchFamily="34"/>
              </a:rPr>
              <a:t> </a:t>
            </a:r>
            <a:r>
              <a:rPr lang="it-IT" sz="2000" dirty="0" err="1">
                <a:latin typeface="Calibri" pitchFamily="34"/>
              </a:rPr>
              <a:t>state's</a:t>
            </a:r>
            <a:r>
              <a:rPr lang="it-IT" sz="2000" dirty="0">
                <a:latin typeface="Calibri" pitchFamily="34"/>
              </a:rPr>
              <a:t> laws. It </a:t>
            </a:r>
            <a:r>
              <a:rPr lang="it-IT" sz="2000" dirty="0" err="1">
                <a:latin typeface="Calibri" pitchFamily="34"/>
              </a:rPr>
              <a:t>was</a:t>
            </a:r>
            <a:r>
              <a:rPr lang="it-IT" sz="2000" dirty="0">
                <a:latin typeface="Calibri" pitchFamily="34"/>
              </a:rPr>
              <a:t> </a:t>
            </a:r>
            <a:r>
              <a:rPr lang="it-IT" sz="2000" dirty="0" err="1">
                <a:latin typeface="Calibri" pitchFamily="34"/>
              </a:rPr>
              <a:t>firmed</a:t>
            </a:r>
            <a:r>
              <a:rPr lang="it-IT" sz="2000" dirty="0">
                <a:latin typeface="Calibri" pitchFamily="34"/>
              </a:rPr>
              <a:t> by Enrico De Nicola on 27</a:t>
            </a:r>
            <a:r>
              <a:rPr lang="it-IT" sz="2000" baseline="30000" dirty="0">
                <a:latin typeface="Calibri" pitchFamily="34"/>
              </a:rPr>
              <a:t>th</a:t>
            </a:r>
            <a:r>
              <a:rPr lang="it-IT" sz="2000" dirty="0">
                <a:latin typeface="Calibri" pitchFamily="34"/>
              </a:rPr>
              <a:t> </a:t>
            </a:r>
            <a:r>
              <a:rPr lang="it-IT" sz="2000" dirty="0" err="1">
                <a:latin typeface="Calibri" pitchFamily="34"/>
              </a:rPr>
              <a:t>December</a:t>
            </a:r>
            <a:r>
              <a:rPr lang="it-IT" sz="2000" dirty="0">
                <a:latin typeface="Calibri" pitchFamily="34"/>
              </a:rPr>
              <a:t> 1947 and </a:t>
            </a:r>
            <a:r>
              <a:rPr lang="it-IT" sz="2000" dirty="0" err="1">
                <a:latin typeface="Calibri" pitchFamily="34"/>
              </a:rPr>
              <a:t>became</a:t>
            </a:r>
            <a:r>
              <a:rPr lang="it-IT" sz="2000" dirty="0">
                <a:latin typeface="Calibri" pitchFamily="34"/>
              </a:rPr>
              <a:t> </a:t>
            </a:r>
            <a:r>
              <a:rPr lang="it-IT" sz="2000" dirty="0" err="1">
                <a:latin typeface="Calibri" pitchFamily="34"/>
              </a:rPr>
              <a:t>active</a:t>
            </a:r>
            <a:r>
              <a:rPr lang="it-IT" sz="2000" dirty="0">
                <a:latin typeface="Calibri" pitchFamily="34"/>
              </a:rPr>
              <a:t> by the 1</a:t>
            </a:r>
            <a:r>
              <a:rPr lang="it-IT" sz="2000" baseline="30000" dirty="0">
                <a:latin typeface="Calibri" pitchFamily="34"/>
              </a:rPr>
              <a:t>st</a:t>
            </a:r>
            <a:r>
              <a:rPr lang="it-IT" sz="2000" dirty="0">
                <a:latin typeface="Calibri" pitchFamily="34"/>
              </a:rPr>
              <a:t> </a:t>
            </a:r>
            <a:r>
              <a:rPr lang="it-IT" sz="2000" dirty="0" err="1">
                <a:latin typeface="Calibri" pitchFamily="34"/>
              </a:rPr>
              <a:t>January</a:t>
            </a:r>
            <a:r>
              <a:rPr lang="it-IT" sz="2000" dirty="0">
                <a:latin typeface="Calibri" pitchFamily="34"/>
              </a:rPr>
              <a:t> 1948, 100 </a:t>
            </a:r>
            <a:r>
              <a:rPr lang="it-IT" sz="2000" dirty="0" err="1">
                <a:latin typeface="Calibri" pitchFamily="34"/>
              </a:rPr>
              <a:t>years</a:t>
            </a:r>
            <a:r>
              <a:rPr lang="it-IT" sz="2000" dirty="0">
                <a:latin typeface="Calibri" pitchFamily="34"/>
              </a:rPr>
              <a:t> </a:t>
            </a:r>
            <a:r>
              <a:rPr lang="it-IT" sz="2000" dirty="0" err="1">
                <a:latin typeface="Calibri" pitchFamily="34"/>
              </a:rPr>
              <a:t>later</a:t>
            </a:r>
            <a:r>
              <a:rPr lang="it-IT" sz="2000" dirty="0">
                <a:latin typeface="Calibri" pitchFamily="34"/>
              </a:rPr>
              <a:t> the </a:t>
            </a:r>
            <a:r>
              <a:rPr lang="it-IT" sz="2000" dirty="0" err="1">
                <a:latin typeface="Calibri" pitchFamily="34"/>
              </a:rPr>
              <a:t>publication</a:t>
            </a:r>
            <a:r>
              <a:rPr lang="it-IT" sz="2000" dirty="0">
                <a:latin typeface="Calibri" pitchFamily="34"/>
              </a:rPr>
              <a:t> of the Albertine </a:t>
            </a:r>
            <a:r>
              <a:rPr lang="it-IT" sz="2000" dirty="0" err="1">
                <a:latin typeface="Calibri" pitchFamily="34"/>
              </a:rPr>
              <a:t>Statute</a:t>
            </a:r>
            <a:r>
              <a:rPr lang="it-IT" sz="2000" dirty="0">
                <a:latin typeface="Calibri" pitchFamily="34"/>
              </a:rPr>
              <a:t>.</a:t>
            </a:r>
          </a:p>
          <a:p>
            <a:pPr lvl="0"/>
            <a:r>
              <a:rPr lang="it-IT" sz="2000" dirty="0" err="1">
                <a:latin typeface="Calibri" pitchFamily="34"/>
              </a:rPr>
              <a:t>It's</a:t>
            </a:r>
            <a:r>
              <a:rPr lang="it-IT" sz="2000" dirty="0">
                <a:latin typeface="Calibri" pitchFamily="34"/>
              </a:rPr>
              <a:t> </a:t>
            </a:r>
            <a:r>
              <a:rPr lang="it-IT" sz="2000" dirty="0" err="1">
                <a:latin typeface="Calibri" pitchFamily="34"/>
              </a:rPr>
              <a:t>divided</a:t>
            </a:r>
            <a:r>
              <a:rPr lang="it-IT" sz="2000" dirty="0">
                <a:latin typeface="Calibri" pitchFamily="34"/>
              </a:rPr>
              <a:t> </a:t>
            </a:r>
            <a:r>
              <a:rPr lang="it-IT" sz="2000" dirty="0" err="1">
                <a:latin typeface="Calibri" pitchFamily="34"/>
              </a:rPr>
              <a:t>into</a:t>
            </a:r>
            <a:r>
              <a:rPr lang="it-IT" sz="2000" dirty="0">
                <a:latin typeface="Calibri" pitchFamily="34"/>
              </a:rPr>
              <a:t>:</a:t>
            </a:r>
          </a:p>
          <a:p>
            <a:pPr lvl="0">
              <a:buClr>
                <a:srgbClr val="0E594D"/>
              </a:buClr>
              <a:buSzPct val="45000"/>
              <a:buFont typeface="StarSymbol"/>
              <a:buChar char="●"/>
            </a:pPr>
            <a:r>
              <a:rPr lang="it-IT" sz="2000" dirty="0">
                <a:latin typeface="Calibri" pitchFamily="34"/>
              </a:rPr>
              <a:t>Major </a:t>
            </a:r>
            <a:r>
              <a:rPr lang="it-IT" sz="2000" dirty="0" err="1">
                <a:latin typeface="Calibri" pitchFamily="34"/>
              </a:rPr>
              <a:t>principles</a:t>
            </a:r>
            <a:endParaRPr lang="it-IT" sz="2000" dirty="0">
              <a:latin typeface="Calibri" pitchFamily="34"/>
            </a:endParaRPr>
          </a:p>
          <a:p>
            <a:pPr lvl="0">
              <a:buClr>
                <a:srgbClr val="0E594D"/>
              </a:buClr>
              <a:buSzPct val="45000"/>
              <a:buFont typeface="StarSymbol"/>
              <a:buChar char="●"/>
            </a:pPr>
            <a:r>
              <a:rPr lang="it-IT" sz="2000" dirty="0">
                <a:latin typeface="Calibri" pitchFamily="34"/>
              </a:rPr>
              <a:t>Rights and </a:t>
            </a:r>
            <a:r>
              <a:rPr lang="it-IT" sz="2000" dirty="0" err="1">
                <a:latin typeface="Calibri" pitchFamily="34"/>
              </a:rPr>
              <a:t>duties</a:t>
            </a:r>
            <a:endParaRPr lang="it-IT" sz="2000" dirty="0">
              <a:latin typeface="Calibri" pitchFamily="34"/>
            </a:endParaRPr>
          </a:p>
          <a:p>
            <a:pPr lvl="0">
              <a:buClr>
                <a:srgbClr val="0E594D"/>
              </a:buClr>
              <a:buSzPct val="45000"/>
              <a:buFont typeface="StarSymbol"/>
              <a:buChar char="●"/>
            </a:pPr>
            <a:r>
              <a:rPr lang="it-IT" sz="2000" dirty="0" err="1">
                <a:latin typeface="Calibri" pitchFamily="34"/>
              </a:rPr>
              <a:t>State's</a:t>
            </a:r>
            <a:r>
              <a:rPr lang="it-IT" sz="2000" dirty="0">
                <a:latin typeface="Calibri" pitchFamily="34"/>
              </a:rPr>
              <a:t> organization</a:t>
            </a:r>
          </a:p>
          <a:p>
            <a:pPr lvl="0">
              <a:buClr>
                <a:srgbClr val="0E594D"/>
              </a:buClr>
              <a:buSzPct val="45000"/>
              <a:buFont typeface="StarSymbol"/>
              <a:buChar char="●"/>
            </a:pPr>
            <a:r>
              <a:rPr lang="it-IT" sz="2000" dirty="0" err="1">
                <a:latin typeface="Calibri" pitchFamily="34"/>
              </a:rPr>
              <a:t>Final</a:t>
            </a:r>
            <a:r>
              <a:rPr lang="it-IT" sz="2000" dirty="0">
                <a:latin typeface="Calibri" pitchFamily="34"/>
              </a:rPr>
              <a:t> </a:t>
            </a:r>
            <a:r>
              <a:rPr lang="it-IT" sz="2000" dirty="0" err="1">
                <a:latin typeface="Calibri" pitchFamily="34"/>
              </a:rPr>
              <a:t>dispositions</a:t>
            </a:r>
            <a:endParaRPr lang="it-IT" sz="2000" dirty="0">
              <a:latin typeface="Calibri" pitchFamily="34"/>
            </a:endParaRPr>
          </a:p>
          <a:p>
            <a:pPr lvl="0">
              <a:buClr>
                <a:srgbClr val="0E594D"/>
              </a:buClr>
              <a:buSzPct val="45000"/>
              <a:buFont typeface="StarSymbol"/>
              <a:buChar char="●"/>
            </a:pPr>
            <a:r>
              <a:rPr lang="it-IT" sz="2000" dirty="0" err="1">
                <a:latin typeface="Calibri" pitchFamily="34"/>
              </a:rPr>
              <a:t>If</a:t>
            </a:r>
            <a:r>
              <a:rPr lang="it-IT" sz="2000" dirty="0">
                <a:latin typeface="Calibri" pitchFamily="34"/>
              </a:rPr>
              <a:t> </a:t>
            </a:r>
            <a:r>
              <a:rPr lang="it-IT" sz="2000" dirty="0" err="1">
                <a:latin typeface="Calibri" pitchFamily="34"/>
              </a:rPr>
              <a:t>we</a:t>
            </a:r>
            <a:r>
              <a:rPr lang="it-IT" sz="2000" dirty="0">
                <a:latin typeface="Calibri" pitchFamily="34"/>
              </a:rPr>
              <a:t> compare the Italian </a:t>
            </a:r>
            <a:r>
              <a:rPr lang="it-IT" sz="2000" dirty="0" err="1">
                <a:latin typeface="Calibri" pitchFamily="34"/>
              </a:rPr>
              <a:t>Constitution</a:t>
            </a:r>
            <a:endParaRPr lang="it-IT" sz="2000" dirty="0">
              <a:latin typeface="Calibri" pitchFamily="34"/>
            </a:endParaRPr>
          </a:p>
          <a:p>
            <a:pPr lvl="0">
              <a:buClr>
                <a:srgbClr val="0E594D"/>
              </a:buClr>
              <a:buSzPct val="45000"/>
              <a:buFont typeface="StarSymbol"/>
              <a:buChar char="●"/>
            </a:pPr>
            <a:r>
              <a:rPr lang="it-IT" sz="2000" dirty="0" err="1">
                <a:latin typeface="Calibri" pitchFamily="34"/>
              </a:rPr>
              <a:t>we</a:t>
            </a:r>
            <a:r>
              <a:rPr lang="it-IT" sz="2000" dirty="0">
                <a:latin typeface="Calibri" pitchFamily="34"/>
              </a:rPr>
              <a:t> can </a:t>
            </a:r>
            <a:r>
              <a:rPr lang="it-IT" sz="2000" dirty="0" err="1">
                <a:latin typeface="Calibri" pitchFamily="34"/>
              </a:rPr>
              <a:t>find</a:t>
            </a:r>
            <a:r>
              <a:rPr lang="it-IT" sz="2000" dirty="0">
                <a:latin typeface="Calibri" pitchFamily="34"/>
              </a:rPr>
              <a:t> a </a:t>
            </a:r>
            <a:r>
              <a:rPr lang="it-IT" sz="2000" dirty="0" err="1">
                <a:latin typeface="Calibri" pitchFamily="34"/>
              </a:rPr>
              <a:t>lot</a:t>
            </a:r>
            <a:r>
              <a:rPr lang="it-IT" sz="2000" dirty="0">
                <a:latin typeface="Calibri" pitchFamily="34"/>
              </a:rPr>
              <a:t> of </a:t>
            </a:r>
            <a:r>
              <a:rPr lang="it-IT" sz="2000" dirty="0" err="1">
                <a:latin typeface="Calibri" pitchFamily="34"/>
              </a:rPr>
              <a:t>similarities</a:t>
            </a:r>
            <a:r>
              <a:rPr lang="it-IT" sz="2000" dirty="0">
                <a:latin typeface="Calibri" pitchFamily="34"/>
              </a:rPr>
              <a:t> with the UHDR</a:t>
            </a:r>
          </a:p>
          <a:p>
            <a:pPr lvl="0">
              <a:buClr>
                <a:srgbClr val="0E594D"/>
              </a:buClr>
              <a:buSzPct val="45000"/>
              <a:buFont typeface="StarSymbol"/>
              <a:buChar char="●"/>
            </a:pPr>
            <a:endParaRPr lang="it-IT" sz="2000" dirty="0">
              <a:latin typeface="Calibri" pitchFamily="34"/>
            </a:endParaRPr>
          </a:p>
        </p:txBody>
      </p:sp>
      <p:pic>
        <p:nvPicPr>
          <p:cNvPr id="4" name=""/>
          <p:cNvPicPr>
            <a:picLocks noChangeAspect="1"/>
          </p:cNvPicPr>
          <p:nvPr/>
        </p:nvPicPr>
        <p:blipFill>
          <a:blip r:embed="rId3">
            <a:lum bright="-50000"/>
            <a:alphaModFix/>
          </a:blip>
          <a:srcRect/>
          <a:stretch>
            <a:fillRect/>
          </a:stretch>
        </p:blipFill>
        <p:spPr>
          <a:xfrm>
            <a:off x="740879" y="432000"/>
            <a:ext cx="2199600" cy="1321200"/>
          </a:xfrm>
          <a:prstGeom prst="rect">
            <a:avLst/>
          </a:prstGeom>
          <a:noFill/>
          <a:ln>
            <a:noFill/>
          </a:ln>
        </p:spPr>
      </p:pic>
      <p:pic>
        <p:nvPicPr>
          <p:cNvPr id="5" name=""/>
          <p:cNvPicPr>
            <a:picLocks noChangeAspect="1"/>
          </p:cNvPicPr>
          <p:nvPr/>
        </p:nvPicPr>
        <p:blipFill>
          <a:blip r:embed="rId4">
            <a:lum bright="-50000"/>
            <a:alphaModFix/>
          </a:blip>
          <a:srcRect/>
          <a:stretch>
            <a:fillRect/>
          </a:stretch>
        </p:blipFill>
        <p:spPr>
          <a:xfrm>
            <a:off x="6480000" y="3384000"/>
            <a:ext cx="3024000" cy="3744000"/>
          </a:xfrm>
          <a:prstGeom prst="rect">
            <a:avLst/>
          </a:prstGeom>
          <a:noFill/>
          <a:ln>
            <a:noFill/>
          </a:ln>
        </p:spPr>
      </p:pic>
    </p:spTree>
  </p:cSld>
  <p:clrMapOvr>
    <a:masterClrMapping/>
  </p:clrMapOvr>
  <p:transition advTm="10000"/>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lstStyle/>
          <a:p>
            <a:pPr lvl="0"/>
            <a:r>
              <a:rPr lang="it-IT"/>
              <a:t>RIGHT TO EQUALITY</a:t>
            </a:r>
          </a:p>
        </p:txBody>
      </p:sp>
      <p:sp>
        <p:nvSpPr>
          <p:cNvPr id="3" name="Segnaposto testo 2"/>
          <p:cNvSpPr txBox="1">
            <a:spLocks noGrp="1"/>
          </p:cNvSpPr>
          <p:nvPr>
            <p:ph type="body" idx="4294967295"/>
          </p:nvPr>
        </p:nvSpPr>
        <p:spPr/>
        <p:txBody>
          <a:bodyPr/>
          <a:lstStyle/>
          <a:p>
            <a:pPr lvl="0">
              <a:buClr>
                <a:srgbClr val="0E594D"/>
              </a:buClr>
              <a:buSzPct val="45000"/>
              <a:buFont typeface="StarSymbol"/>
              <a:buChar char="●"/>
            </a:pPr>
            <a:r>
              <a:rPr lang="it-IT" sz="2000" dirty="0" err="1">
                <a:latin typeface="Calibri" pitchFamily="34"/>
              </a:rPr>
              <a:t>This</a:t>
            </a:r>
            <a:r>
              <a:rPr lang="it-IT" sz="2000" dirty="0">
                <a:latin typeface="Calibri" pitchFamily="34"/>
              </a:rPr>
              <a:t> </a:t>
            </a:r>
            <a:r>
              <a:rPr lang="it-IT" sz="2000" dirty="0" err="1">
                <a:latin typeface="Calibri" pitchFamily="34"/>
              </a:rPr>
              <a:t>kind</a:t>
            </a:r>
            <a:r>
              <a:rPr lang="it-IT" sz="2000" dirty="0">
                <a:latin typeface="Calibri" pitchFamily="34"/>
              </a:rPr>
              <a:t> of right </a:t>
            </a:r>
            <a:r>
              <a:rPr lang="it-IT" sz="2000" dirty="0" err="1">
                <a:latin typeface="Calibri" pitchFamily="34"/>
              </a:rPr>
              <a:t>is</a:t>
            </a:r>
            <a:r>
              <a:rPr lang="it-IT" sz="2000" dirty="0">
                <a:latin typeface="Calibri" pitchFamily="34"/>
              </a:rPr>
              <a:t> </a:t>
            </a:r>
            <a:r>
              <a:rPr lang="it-IT" sz="2000" dirty="0" err="1">
                <a:latin typeface="Calibri" pitchFamily="34"/>
              </a:rPr>
              <a:t>highly</a:t>
            </a:r>
            <a:r>
              <a:rPr lang="it-IT" sz="2000" dirty="0">
                <a:latin typeface="Calibri" pitchFamily="34"/>
              </a:rPr>
              <a:t> </a:t>
            </a:r>
            <a:r>
              <a:rPr lang="it-IT" sz="2000" dirty="0" err="1">
                <a:latin typeface="Calibri" pitchFamily="34"/>
              </a:rPr>
              <a:t>important</a:t>
            </a:r>
            <a:r>
              <a:rPr lang="it-IT" sz="2000" dirty="0">
                <a:latin typeface="Calibri" pitchFamily="34"/>
              </a:rPr>
              <a:t> </a:t>
            </a:r>
            <a:r>
              <a:rPr lang="it-IT" sz="2000" dirty="0" err="1">
                <a:latin typeface="Calibri" pitchFamily="34"/>
              </a:rPr>
              <a:t>because</a:t>
            </a:r>
            <a:r>
              <a:rPr lang="it-IT" sz="2000" dirty="0">
                <a:latin typeface="Calibri" pitchFamily="34"/>
              </a:rPr>
              <a:t> </a:t>
            </a:r>
            <a:r>
              <a:rPr lang="it-IT" sz="2000" dirty="0" err="1">
                <a:latin typeface="Calibri" pitchFamily="34"/>
              </a:rPr>
              <a:t>it</a:t>
            </a:r>
            <a:r>
              <a:rPr lang="it-IT" sz="2000" dirty="0">
                <a:latin typeface="Calibri" pitchFamily="34"/>
              </a:rPr>
              <a:t> </a:t>
            </a:r>
            <a:r>
              <a:rPr lang="it-IT" sz="2000" dirty="0" err="1">
                <a:latin typeface="Calibri" pitchFamily="34"/>
              </a:rPr>
              <a:t>comprehends</a:t>
            </a:r>
            <a:r>
              <a:rPr lang="it-IT" sz="2000" dirty="0">
                <a:latin typeface="Calibri" pitchFamily="34"/>
              </a:rPr>
              <a:t> also </a:t>
            </a:r>
            <a:r>
              <a:rPr lang="it-IT" sz="2000" dirty="0" err="1">
                <a:latin typeface="Calibri" pitchFamily="34"/>
              </a:rPr>
              <a:t>equality</a:t>
            </a:r>
            <a:r>
              <a:rPr lang="it-IT" sz="2000" dirty="0">
                <a:latin typeface="Calibri" pitchFamily="34"/>
              </a:rPr>
              <a:t> to </a:t>
            </a:r>
            <a:r>
              <a:rPr lang="it-IT" sz="2000" dirty="0" err="1">
                <a:latin typeface="Calibri" pitchFamily="34"/>
              </a:rPr>
              <a:t>religion</a:t>
            </a:r>
            <a:r>
              <a:rPr lang="it-IT" sz="2000" dirty="0">
                <a:latin typeface="Calibri" pitchFamily="34"/>
              </a:rPr>
              <a:t>, sex, and </a:t>
            </a:r>
            <a:r>
              <a:rPr lang="it-IT" sz="2000" dirty="0" err="1">
                <a:latin typeface="Calibri" pitchFamily="34"/>
              </a:rPr>
              <a:t>identity</a:t>
            </a:r>
            <a:r>
              <a:rPr lang="it-IT" sz="2000" dirty="0">
                <a:latin typeface="Calibri" pitchFamily="34"/>
              </a:rPr>
              <a:t>.</a:t>
            </a:r>
          </a:p>
          <a:p>
            <a:pPr lvl="0">
              <a:buClr>
                <a:srgbClr val="0E594D"/>
              </a:buClr>
              <a:buSzPct val="45000"/>
              <a:buFont typeface="StarSymbol"/>
              <a:buChar char="●"/>
            </a:pPr>
            <a:endParaRPr lang="it-IT" sz="2000" dirty="0">
              <a:latin typeface="Calibri" pitchFamily="34"/>
            </a:endParaRPr>
          </a:p>
          <a:p>
            <a:pPr lvl="0">
              <a:buClr>
                <a:srgbClr val="0E594D"/>
              </a:buClr>
              <a:buSzPct val="45000"/>
              <a:buFont typeface="StarSymbol"/>
              <a:buChar char="●"/>
            </a:pPr>
            <a:r>
              <a:rPr lang="it-IT" sz="2000" dirty="0" err="1">
                <a:latin typeface="Calibri" pitchFamily="34"/>
              </a:rPr>
              <a:t>Connected</a:t>
            </a:r>
            <a:r>
              <a:rPr lang="it-IT" sz="2000" dirty="0">
                <a:latin typeface="Calibri" pitchFamily="34"/>
              </a:rPr>
              <a:t> to “The </a:t>
            </a:r>
            <a:r>
              <a:rPr lang="it-IT" sz="2000" dirty="0" err="1">
                <a:latin typeface="Calibri" pitchFamily="34"/>
              </a:rPr>
              <a:t>reluctant</a:t>
            </a:r>
            <a:r>
              <a:rPr lang="it-IT" sz="2000" dirty="0">
                <a:latin typeface="Calibri" pitchFamily="34"/>
              </a:rPr>
              <a:t> </a:t>
            </a:r>
            <a:r>
              <a:rPr lang="it-IT" sz="2000" dirty="0" err="1">
                <a:latin typeface="Calibri" pitchFamily="34"/>
              </a:rPr>
              <a:t>fundamentalist</a:t>
            </a:r>
            <a:r>
              <a:rPr lang="it-IT" sz="2000" dirty="0">
                <a:latin typeface="Calibri" pitchFamily="34"/>
              </a:rPr>
              <a:t>” </a:t>
            </a:r>
            <a:r>
              <a:rPr lang="it-IT" sz="2000" dirty="0" err="1">
                <a:latin typeface="Calibri" pitchFamily="34"/>
              </a:rPr>
              <a:t>we</a:t>
            </a:r>
            <a:r>
              <a:rPr lang="it-IT" sz="2000" dirty="0">
                <a:latin typeface="Calibri" pitchFamily="34"/>
              </a:rPr>
              <a:t> can </a:t>
            </a:r>
            <a:r>
              <a:rPr lang="it-IT" sz="2000" dirty="0" err="1">
                <a:latin typeface="Calibri" pitchFamily="34"/>
              </a:rPr>
              <a:t>know</a:t>
            </a:r>
            <a:r>
              <a:rPr lang="it-IT" sz="2000" dirty="0">
                <a:latin typeface="Calibri" pitchFamily="34"/>
              </a:rPr>
              <a:t> that in </a:t>
            </a:r>
            <a:r>
              <a:rPr lang="it-IT" sz="2000" dirty="0" err="1">
                <a:latin typeface="Calibri" pitchFamily="34"/>
              </a:rPr>
              <a:t>ever</a:t>
            </a:r>
            <a:r>
              <a:rPr lang="it-IT" sz="2000" dirty="0">
                <a:latin typeface="Calibri" pitchFamily="34"/>
              </a:rPr>
              <a:t> </a:t>
            </a:r>
            <a:r>
              <a:rPr lang="it-IT" sz="2000" dirty="0" err="1">
                <a:latin typeface="Calibri" pitchFamily="34"/>
              </a:rPr>
              <a:t>history</a:t>
            </a:r>
            <a:r>
              <a:rPr lang="it-IT" sz="2000" dirty="0">
                <a:latin typeface="Calibri" pitchFamily="34"/>
              </a:rPr>
              <a:t> </a:t>
            </a:r>
            <a:r>
              <a:rPr lang="it-IT" sz="2000" dirty="0" err="1">
                <a:latin typeface="Calibri" pitchFamily="34"/>
              </a:rPr>
              <a:t>period</a:t>
            </a:r>
            <a:r>
              <a:rPr lang="it-IT" sz="2000" dirty="0">
                <a:latin typeface="Calibri" pitchFamily="34"/>
              </a:rPr>
              <a:t> human </a:t>
            </a:r>
            <a:r>
              <a:rPr lang="it-IT" sz="2000" dirty="0" err="1">
                <a:latin typeface="Calibri" pitchFamily="34"/>
              </a:rPr>
              <a:t>beings</a:t>
            </a:r>
            <a:r>
              <a:rPr lang="it-IT" sz="2000" dirty="0">
                <a:latin typeface="Calibri" pitchFamily="34"/>
              </a:rPr>
              <a:t> </a:t>
            </a:r>
            <a:r>
              <a:rPr lang="it-IT" sz="2000" dirty="0" err="1">
                <a:latin typeface="Calibri" pitchFamily="34"/>
              </a:rPr>
              <a:t>tried</a:t>
            </a:r>
            <a:r>
              <a:rPr lang="it-IT" sz="2000" dirty="0">
                <a:latin typeface="Calibri" pitchFamily="34"/>
              </a:rPr>
              <a:t> to </a:t>
            </a:r>
            <a:r>
              <a:rPr lang="it-IT" sz="2000" dirty="0" err="1">
                <a:latin typeface="Calibri" pitchFamily="34"/>
              </a:rPr>
              <a:t>treat</a:t>
            </a:r>
            <a:r>
              <a:rPr lang="it-IT" sz="2000" dirty="0">
                <a:latin typeface="Calibri" pitchFamily="34"/>
              </a:rPr>
              <a:t> </a:t>
            </a:r>
            <a:r>
              <a:rPr lang="it-IT" sz="2000" dirty="0" err="1">
                <a:latin typeface="Calibri" pitchFamily="34"/>
              </a:rPr>
              <a:t>seriously</a:t>
            </a:r>
            <a:r>
              <a:rPr lang="it-IT" sz="2000" dirty="0">
                <a:latin typeface="Calibri" pitchFamily="34"/>
              </a:rPr>
              <a:t> human </a:t>
            </a:r>
            <a:r>
              <a:rPr lang="it-IT" sz="2000" dirty="0" err="1">
                <a:latin typeface="Calibri" pitchFamily="34"/>
              </a:rPr>
              <a:t>rights</a:t>
            </a:r>
            <a:r>
              <a:rPr lang="it-IT" sz="2000" dirty="0">
                <a:latin typeface="Calibri" pitchFamily="34"/>
              </a:rPr>
              <a:t>, </a:t>
            </a:r>
            <a:r>
              <a:rPr lang="it-IT" sz="2000" dirty="0" err="1">
                <a:latin typeface="Calibri" pitchFamily="34"/>
              </a:rPr>
              <a:t>but</a:t>
            </a:r>
            <a:r>
              <a:rPr lang="it-IT" sz="2000" dirty="0">
                <a:latin typeface="Calibri" pitchFamily="34"/>
              </a:rPr>
              <a:t> </a:t>
            </a:r>
            <a:r>
              <a:rPr lang="it-IT" sz="2000" dirty="0" err="1">
                <a:latin typeface="Calibri" pitchFamily="34"/>
              </a:rPr>
              <a:t>without</a:t>
            </a:r>
            <a:r>
              <a:rPr lang="it-IT" sz="2000" dirty="0">
                <a:latin typeface="Calibri" pitchFamily="34"/>
              </a:rPr>
              <a:t> success, cause to the </a:t>
            </a:r>
            <a:r>
              <a:rPr lang="it-IT" sz="2000" dirty="0" err="1">
                <a:latin typeface="Calibri" pitchFamily="34"/>
              </a:rPr>
              <a:t>think</a:t>
            </a:r>
            <a:r>
              <a:rPr lang="it-IT" sz="2000" dirty="0">
                <a:latin typeface="Calibri" pitchFamily="34"/>
              </a:rPr>
              <a:t> of the “middle </a:t>
            </a:r>
            <a:r>
              <a:rPr lang="it-IT" sz="2000" dirty="0" err="1">
                <a:latin typeface="Calibri" pitchFamily="34"/>
              </a:rPr>
              <a:t>class</a:t>
            </a:r>
            <a:r>
              <a:rPr lang="it-IT" sz="2000" dirty="0">
                <a:latin typeface="Calibri" pitchFamily="34"/>
              </a:rPr>
              <a:t>”.</a:t>
            </a:r>
          </a:p>
          <a:p>
            <a:pPr lvl="0">
              <a:buClr>
                <a:srgbClr val="0E594D"/>
              </a:buClr>
              <a:buSzPct val="45000"/>
              <a:buFont typeface="StarSymbol"/>
              <a:buChar char="●"/>
            </a:pPr>
            <a:endParaRPr lang="it-IT" sz="2000" dirty="0">
              <a:latin typeface="Calibri" pitchFamily="34"/>
            </a:endParaRPr>
          </a:p>
          <a:p>
            <a:pPr lvl="0">
              <a:buClr>
                <a:srgbClr val="0E594D"/>
              </a:buClr>
              <a:buSzPct val="45000"/>
              <a:buFont typeface="StarSymbol"/>
              <a:buChar char="●"/>
            </a:pPr>
            <a:r>
              <a:rPr lang="it-IT" sz="2000" dirty="0">
                <a:latin typeface="Calibri" pitchFamily="34"/>
              </a:rPr>
              <a:t> </a:t>
            </a:r>
            <a:r>
              <a:rPr lang="it-IT" sz="2000" dirty="0" err="1">
                <a:latin typeface="Calibri" pitchFamily="34"/>
              </a:rPr>
              <a:t>Today</a:t>
            </a:r>
            <a:r>
              <a:rPr lang="it-IT" sz="2000" dirty="0">
                <a:latin typeface="Calibri" pitchFamily="34"/>
              </a:rPr>
              <a:t> human </a:t>
            </a:r>
            <a:r>
              <a:rPr lang="it-IT" sz="2000" dirty="0" err="1">
                <a:latin typeface="Calibri" pitchFamily="34"/>
              </a:rPr>
              <a:t>rights</a:t>
            </a:r>
            <a:r>
              <a:rPr lang="it-IT" sz="2000" dirty="0">
                <a:latin typeface="Calibri" pitchFamily="34"/>
              </a:rPr>
              <a:t> has a big </a:t>
            </a:r>
            <a:r>
              <a:rPr lang="it-IT" sz="2000" dirty="0" err="1">
                <a:latin typeface="Calibri" pitchFamily="34"/>
              </a:rPr>
              <a:t>importance</a:t>
            </a:r>
            <a:r>
              <a:rPr lang="it-IT" sz="2000" dirty="0">
                <a:latin typeface="Calibri" pitchFamily="34"/>
              </a:rPr>
              <a:t> </a:t>
            </a:r>
            <a:r>
              <a:rPr lang="it-IT" sz="2000" dirty="0" err="1">
                <a:latin typeface="Calibri" pitchFamily="34"/>
              </a:rPr>
              <a:t>where</a:t>
            </a:r>
            <a:r>
              <a:rPr lang="it-IT" sz="2000" dirty="0">
                <a:latin typeface="Calibri" pitchFamily="34"/>
              </a:rPr>
              <a:t> laws </a:t>
            </a:r>
            <a:r>
              <a:rPr lang="it-IT" sz="2000" dirty="0" err="1">
                <a:latin typeface="Calibri" pitchFamily="34"/>
              </a:rPr>
              <a:t>recognizes</a:t>
            </a:r>
            <a:r>
              <a:rPr lang="it-IT" sz="2000" dirty="0">
                <a:latin typeface="Calibri" pitchFamily="34"/>
              </a:rPr>
              <a:t> </a:t>
            </a:r>
            <a:r>
              <a:rPr lang="it-IT" sz="2000" dirty="0" err="1">
                <a:latin typeface="Calibri" pitchFamily="34"/>
              </a:rPr>
              <a:t>equality</a:t>
            </a:r>
            <a:r>
              <a:rPr lang="it-IT" sz="2000" dirty="0">
                <a:latin typeface="Calibri" pitchFamily="34"/>
              </a:rPr>
              <a:t>.</a:t>
            </a:r>
          </a:p>
          <a:p>
            <a:pPr lvl="0">
              <a:buClr>
                <a:srgbClr val="0E594D"/>
              </a:buClr>
              <a:buSzPct val="45000"/>
              <a:buFont typeface="StarSymbol"/>
              <a:buChar char="●"/>
            </a:pPr>
            <a:endParaRPr lang="it-IT" sz="2000" dirty="0">
              <a:latin typeface="Calibri" pitchFamily="34"/>
            </a:endParaRPr>
          </a:p>
        </p:txBody>
      </p:sp>
      <p:pic>
        <p:nvPicPr>
          <p:cNvPr id="4" name=""/>
          <p:cNvPicPr>
            <a:picLocks noChangeAspect="1"/>
          </p:cNvPicPr>
          <p:nvPr/>
        </p:nvPicPr>
        <p:blipFill>
          <a:blip r:embed="rId3">
            <a:lum bright="-50000"/>
            <a:alphaModFix/>
          </a:blip>
          <a:srcRect/>
          <a:stretch>
            <a:fillRect/>
          </a:stretch>
        </p:blipFill>
        <p:spPr>
          <a:xfrm>
            <a:off x="3653279" y="5568480"/>
            <a:ext cx="2466720" cy="1847519"/>
          </a:xfrm>
          <a:prstGeom prst="rect">
            <a:avLst/>
          </a:prstGeom>
          <a:noFill/>
          <a:ln>
            <a:noFill/>
          </a:ln>
        </p:spPr>
      </p:pic>
    </p:spTree>
  </p:cSld>
  <p:clrMapOvr>
    <a:masterClrMapping/>
  </p:clrMapOvr>
  <p:transition advTm="10000"/>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Sottotitolo 1"/>
          <p:cNvSpPr txBox="1">
            <a:spLocks noGrp="1"/>
          </p:cNvSpPr>
          <p:nvPr>
            <p:ph type="subTitle" idx="4294967295"/>
          </p:nvPr>
        </p:nvSpPr>
        <p:spPr>
          <a:xfrm>
            <a:off x="740879" y="555480"/>
            <a:ext cx="8607960" cy="6308280"/>
          </a:xfrm>
        </p:spPr>
        <p:txBody>
          <a:bodyPr anchor="ctr"/>
          <a:lstStyle/>
          <a:p>
            <a:pPr marL="216000" lvl="0" indent="-216000"/>
            <a:r>
              <a:rPr lang="it-IT" sz="2000">
                <a:latin typeface="Calibri" pitchFamily="34"/>
              </a:rPr>
              <a:t> ARTICLE NUMBER 3 OF ITALIAN CONSTITUTION</a:t>
            </a:r>
          </a:p>
          <a:p>
            <a:pPr marL="216000" lvl="0" indent="-216000"/>
            <a:endParaRPr lang="it-IT" sz="2000">
              <a:latin typeface="Calibri" pitchFamily="34"/>
            </a:endParaRPr>
          </a:p>
          <a:p>
            <a:pPr marL="216000" lvl="0" indent="-216000"/>
            <a:r>
              <a:rPr lang="it-IT" sz="2000">
                <a:latin typeface="Calibri" pitchFamily="34"/>
              </a:rPr>
              <a:t>“Tutti i cittadini hanno pari dignità sociale e sono eguali davanti alla legge, senza distinzione di sesso, di razza, di lingua, di religione, di opinioni politiche, di condizioni personali e sociali.</a:t>
            </a:r>
          </a:p>
          <a:p>
            <a:pPr marL="216000" lvl="0" indent="-216000"/>
            <a:endParaRPr lang="it-IT" sz="2000">
              <a:latin typeface="Calibri" pitchFamily="34"/>
            </a:endParaRPr>
          </a:p>
          <a:p>
            <a:pPr marL="216000" lvl="0" indent="-216000"/>
            <a:r>
              <a:rPr lang="it-IT" sz="2000">
                <a:latin typeface="Calibri" pitchFamily="34"/>
              </a:rPr>
              <a:t>È compito della Repubblica rimuovere gli ostacoli di ordine economico e sociale , che, limitando di fatto la libertà e l'eguaglianza dei cittadini, impediscono il pieno sviluppo della persona umana e l'effettiva partecipazione di tutti i lavoratori all'organizzazione politica, economica e sociale del Paese.”</a:t>
            </a:r>
          </a:p>
          <a:p>
            <a:pPr marL="216000" lvl="0" indent="-216000"/>
            <a:endParaRPr lang="it-IT" sz="2000">
              <a:latin typeface="Calibri" pitchFamily="34"/>
            </a:endParaRPr>
          </a:p>
          <a:p>
            <a:pPr marL="216000" lvl="0" indent="-216000"/>
            <a:r>
              <a:rPr lang="it-IT" sz="2000">
                <a:latin typeface="Calibri" pitchFamily="34"/>
              </a:rPr>
              <a:t>---------------------------------------------------------------------------------------------------</a:t>
            </a:r>
          </a:p>
          <a:p>
            <a:pPr marL="216000" lvl="0" indent="-216000"/>
            <a:r>
              <a:rPr lang="it-IT" sz="2000">
                <a:latin typeface="Calibri" pitchFamily="34"/>
              </a:rPr>
              <a:t>ARTICLE NUMBER 3 UDHR:</a:t>
            </a:r>
          </a:p>
          <a:p>
            <a:pPr marL="216000" lvl="0" indent="-216000"/>
            <a:endParaRPr lang="it-IT" sz="2000">
              <a:latin typeface="Calibri" pitchFamily="34"/>
            </a:endParaRPr>
          </a:p>
          <a:p>
            <a:pPr marL="216000" lvl="0" indent="-216000"/>
            <a:r>
              <a:rPr lang="it-IT" sz="2000">
                <a:latin typeface="Calibri" pitchFamily="34"/>
              </a:rPr>
              <a:t>“Everyone has the right to life, liberty and security of person.”</a:t>
            </a:r>
          </a:p>
        </p:txBody>
      </p:sp>
    </p:spTree>
  </p:cSld>
  <p:clrMapOvr>
    <a:masterClrMapping/>
  </p:clrMapOvr>
  <p:transition advTm="10000"/>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lstStyle/>
          <a:p>
            <a:pPr lvl="0"/>
            <a:r>
              <a:rPr lang="it-IT"/>
              <a:t>RIGHT TO EDUCATION</a:t>
            </a:r>
          </a:p>
        </p:txBody>
      </p:sp>
      <p:sp>
        <p:nvSpPr>
          <p:cNvPr id="3" name="Sottotitolo 2"/>
          <p:cNvSpPr txBox="1">
            <a:spLocks noGrp="1"/>
          </p:cNvSpPr>
          <p:nvPr>
            <p:ph type="subTitle" idx="4294967295"/>
          </p:nvPr>
        </p:nvSpPr>
        <p:spPr/>
        <p:txBody>
          <a:bodyPr anchor="ctr"/>
          <a:lstStyle/>
          <a:p>
            <a:pPr marL="216000" lvl="0" indent="-216000" algn="ctr"/>
            <a:endParaRPr lang="it-IT" sz="2000">
              <a:latin typeface="Calibri" pitchFamily="34"/>
            </a:endParaRPr>
          </a:p>
          <a:p>
            <a:pPr marL="216000" lvl="0" indent="-216000" algn="ctr"/>
            <a:r>
              <a:rPr lang="it-IT" sz="2000">
                <a:latin typeface="Calibri" pitchFamily="34"/>
              </a:rPr>
              <a:t>ARTICLE NUMBER 26 OF UDHR</a:t>
            </a:r>
          </a:p>
          <a:p>
            <a:pPr marL="216000" lvl="0" indent="-216000" algn="ctr"/>
            <a:endParaRPr lang="it-IT" sz="2000">
              <a:latin typeface="Calibri" pitchFamily="34"/>
            </a:endParaRPr>
          </a:p>
          <a:p>
            <a:pPr marL="216000" lvl="0" indent="-216000" algn="ctr"/>
            <a:r>
              <a:rPr lang="it-IT" sz="2000">
                <a:latin typeface="Calibri" pitchFamily="34"/>
              </a:rPr>
              <a:t>Everyone has the right to education. Education shall be free, at least in the elementary and fundamental stages. Elementary education shall be compulsory. Technical and professional education shall be made generally available and higher education shall be equally accessible to all on the basis of merit.</a:t>
            </a:r>
          </a:p>
          <a:p>
            <a:pPr marL="216000" lvl="0" indent="-216000" algn="ctr"/>
            <a:endParaRPr lang="it-IT" sz="2000">
              <a:latin typeface="Calibri" pitchFamily="34"/>
            </a:endParaRPr>
          </a:p>
          <a:p>
            <a:pPr marL="216000" lvl="0" indent="-216000" algn="ctr"/>
            <a:r>
              <a:rPr lang="it-IT" sz="2000">
                <a:latin typeface="Calibri" pitchFamily="34"/>
              </a:rPr>
              <a:t>ARTICLE 34 OF ITALIAN CONSTITUTION</a:t>
            </a:r>
          </a:p>
          <a:p>
            <a:pPr marL="216000" lvl="0" indent="-216000" algn="ctr"/>
            <a:endParaRPr lang="it-IT" sz="2000">
              <a:latin typeface="Calibri" pitchFamily="34"/>
            </a:endParaRPr>
          </a:p>
          <a:p>
            <a:pPr marL="216000" lvl="0" indent="-216000" algn="ctr"/>
            <a:r>
              <a:rPr lang="it-IT" sz="2000">
                <a:latin typeface="Calibri" pitchFamily="34"/>
              </a:rPr>
              <a:t>“L'istruzione inferiore, impartita per almeno otto anni, è obbligatoria e gratuita. I capaci e meritevoli, anche se privi di mezzi, hanno diritto di raggiungere i gradi più alti degli studi.”</a:t>
            </a:r>
          </a:p>
        </p:txBody>
      </p:sp>
      <p:pic>
        <p:nvPicPr>
          <p:cNvPr id="4" name=""/>
          <p:cNvPicPr>
            <a:picLocks noChangeAspect="1"/>
          </p:cNvPicPr>
          <p:nvPr/>
        </p:nvPicPr>
        <p:blipFill>
          <a:blip r:embed="rId3">
            <a:lum bright="-50000"/>
            <a:alphaModFix/>
          </a:blip>
          <a:srcRect/>
          <a:stretch>
            <a:fillRect/>
          </a:stretch>
        </p:blipFill>
        <p:spPr>
          <a:xfrm>
            <a:off x="288000" y="72000"/>
            <a:ext cx="2880000" cy="1745640"/>
          </a:xfrm>
          <a:prstGeom prst="rect">
            <a:avLst/>
          </a:prstGeom>
          <a:noFill/>
          <a:ln>
            <a:noFill/>
          </a:ln>
        </p:spPr>
      </p:pic>
    </p:spTree>
  </p:cSld>
  <p:clrMapOvr>
    <a:masterClrMapping/>
  </p:clrMapOvr>
  <p:transition advTm="10000"/>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Sottotitolo 1"/>
          <p:cNvSpPr txBox="1">
            <a:spLocks noGrp="1"/>
          </p:cNvSpPr>
          <p:nvPr>
            <p:ph type="subTitle" idx="4294967295"/>
          </p:nvPr>
        </p:nvSpPr>
        <p:spPr>
          <a:xfrm>
            <a:off x="740879" y="555480"/>
            <a:ext cx="8607960" cy="6308280"/>
          </a:xfrm>
        </p:spPr>
        <p:txBody>
          <a:bodyPr anchor="ctr">
            <a:spAutoFit/>
          </a:bodyPr>
          <a:lstStyle/>
          <a:p>
            <a:pPr marL="216000" lvl="0" indent="-216000"/>
            <a:r>
              <a:rPr lang="it-IT" sz="2000">
                <a:latin typeface="Calibri" pitchFamily="34"/>
              </a:rPr>
              <a:t>In every period of history, the right to education has always been seen as a privilage of who had enough richness, so linked to the social status.</a:t>
            </a:r>
          </a:p>
          <a:p>
            <a:pPr marL="216000" lvl="0" indent="-216000"/>
            <a:endParaRPr lang="it-IT" sz="2000">
              <a:latin typeface="Calibri" pitchFamily="34"/>
            </a:endParaRPr>
          </a:p>
          <a:p>
            <a:pPr marL="216000" lvl="0" indent="-216000"/>
            <a:r>
              <a:rPr lang="it-IT" sz="2000">
                <a:latin typeface="Calibri" pitchFamily="34"/>
              </a:rPr>
              <a:t>Linked to our analyzed texts...</a:t>
            </a:r>
          </a:p>
          <a:p>
            <a:pPr marL="216000" lvl="0" indent="-216000"/>
            <a:endParaRPr lang="it-IT" sz="2000">
              <a:latin typeface="Calibri" pitchFamily="34"/>
            </a:endParaRPr>
          </a:p>
          <a:p>
            <a:pPr marL="216000" lvl="0" indent="-216000"/>
            <a:r>
              <a:rPr lang="it-IT" sz="2000">
                <a:latin typeface="Calibri" pitchFamily="34"/>
              </a:rPr>
              <a:t>Changez is an example of a brilliant student who hadn't the economic base to face graduate, but he developed his graduate in Princeton.</a:t>
            </a:r>
          </a:p>
          <a:p>
            <a:pPr marL="216000" lvl="0" indent="-216000"/>
            <a:endParaRPr lang="it-IT" sz="2000">
              <a:latin typeface="Calibri" pitchFamily="34"/>
            </a:endParaRPr>
          </a:p>
          <a:p>
            <a:pPr marL="216000" lvl="0" indent="-216000"/>
            <a:endParaRPr lang="it-IT" sz="2000">
              <a:latin typeface="Calibri" pitchFamily="34"/>
            </a:endParaRPr>
          </a:p>
        </p:txBody>
      </p:sp>
      <p:pic>
        <p:nvPicPr>
          <p:cNvPr id="3" name=""/>
          <p:cNvPicPr>
            <a:picLocks noChangeAspect="1"/>
          </p:cNvPicPr>
          <p:nvPr/>
        </p:nvPicPr>
        <p:blipFill>
          <a:blip r:embed="rId3">
            <a:lum bright="-50000"/>
            <a:alphaModFix/>
          </a:blip>
          <a:srcRect/>
          <a:stretch>
            <a:fillRect/>
          </a:stretch>
        </p:blipFill>
        <p:spPr>
          <a:xfrm>
            <a:off x="648000" y="4752000"/>
            <a:ext cx="3341159" cy="1944000"/>
          </a:xfrm>
          <a:prstGeom prst="rect">
            <a:avLst/>
          </a:prstGeom>
          <a:noFill/>
          <a:ln>
            <a:noFill/>
          </a:ln>
        </p:spPr>
      </p:pic>
    </p:spTree>
  </p:cSld>
  <p:clrMapOvr>
    <a:masterClrMapping/>
  </p:clrMapOvr>
  <p:transition advTm="10000"/>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lstStyle/>
          <a:p>
            <a:pPr lvl="0"/>
            <a:r>
              <a:rPr lang="it-IT"/>
              <a:t>EQUALITY OF SEX</a:t>
            </a:r>
          </a:p>
        </p:txBody>
      </p:sp>
      <p:sp>
        <p:nvSpPr>
          <p:cNvPr id="3" name="Sottotitolo 2"/>
          <p:cNvSpPr txBox="1">
            <a:spLocks noGrp="1"/>
          </p:cNvSpPr>
          <p:nvPr>
            <p:ph type="subTitle" idx="4294967295"/>
          </p:nvPr>
        </p:nvSpPr>
        <p:spPr/>
        <p:txBody>
          <a:bodyPr anchor="ctr"/>
          <a:lstStyle/>
          <a:p>
            <a:pPr marL="216000" lvl="0" indent="-216000" algn="ctr"/>
            <a:r>
              <a:rPr lang="it-IT" sz="2000">
                <a:latin typeface="Calibri" pitchFamily="34"/>
              </a:rPr>
              <a:t>ARTICLE NUMBER 51</a:t>
            </a:r>
          </a:p>
          <a:p>
            <a:pPr marL="216000" lvl="0" indent="-216000" algn="ctr"/>
            <a:endParaRPr lang="it-IT" sz="2000">
              <a:latin typeface="Calibri" pitchFamily="34"/>
            </a:endParaRPr>
          </a:p>
          <a:p>
            <a:pPr marL="216000" lvl="0" indent="-216000" algn="ctr"/>
            <a:r>
              <a:rPr lang="it-IT" sz="2000">
                <a:latin typeface="Calibri" pitchFamily="34"/>
              </a:rPr>
              <a:t>“Tutti i cittadini dell'uno o dell'altro sesso possono accedere agli uffici pubblici e alle cariche elettive in condizioni di eguaglianza, secondo i requisiti stabiliti dalla legge. A tale fine la Repubblica promuove con appositi provvedimenti le pari opportunità tra donne e uomin.</a:t>
            </a:r>
          </a:p>
          <a:p>
            <a:pPr marL="216000" lvl="0" indent="-216000" algn="ctr"/>
            <a:endParaRPr lang="it-IT" sz="2000">
              <a:latin typeface="Calibri" pitchFamily="34"/>
            </a:endParaRPr>
          </a:p>
          <a:p>
            <a:pPr marL="216000" lvl="0" indent="-216000" algn="ctr"/>
            <a:r>
              <a:rPr lang="it-IT" sz="2000">
                <a:latin typeface="Calibri" pitchFamily="34"/>
              </a:rPr>
              <a:t>La legge può, per l'ammissione ai pubblici uffici e alle cariche elettive, parificare ai cittadini gli italiani non appartenenti alla Repubblica.</a:t>
            </a:r>
          </a:p>
          <a:p>
            <a:pPr marL="216000" lvl="0" indent="-216000" algn="ctr"/>
            <a:endParaRPr lang="it-IT" sz="2000">
              <a:latin typeface="Calibri" pitchFamily="34"/>
            </a:endParaRPr>
          </a:p>
          <a:p>
            <a:pPr marL="216000" lvl="0" indent="-216000" algn="ctr"/>
            <a:r>
              <a:rPr lang="it-IT" sz="2000">
                <a:latin typeface="Calibri" pitchFamily="34"/>
              </a:rPr>
              <a:t>Chi è chiamato a funzioni pubbliche elettive ha diritto di disporre del tempo necessario al loro adempimento e di conservare il suo posto di lavoro”</a:t>
            </a:r>
          </a:p>
        </p:txBody>
      </p:sp>
    </p:spTree>
  </p:cSld>
  <p:clrMapOvr>
    <a:masterClrMapping/>
  </p:clrMapOvr>
  <p:transition advTm="10000"/>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definit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yt-coo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TotalTime>
  <Words>710</Words>
  <Application>Microsoft Office PowerPoint</Application>
  <PresentationFormat>Widescreen</PresentationFormat>
  <Paragraphs>104</Paragraphs>
  <Slides>10</Slides>
  <Notes>10</Notes>
  <HiddenSlides>0</HiddenSlides>
  <MMClips>0</MMClips>
  <ScaleCrop>false</ScaleCrop>
  <HeadingPairs>
    <vt:vector size="6" baseType="variant">
      <vt:variant>
        <vt:lpstr>Caratteri utilizzati</vt:lpstr>
      </vt:variant>
      <vt:variant>
        <vt:i4>10</vt:i4>
      </vt:variant>
      <vt:variant>
        <vt:lpstr>Tema</vt:lpstr>
      </vt:variant>
      <vt:variant>
        <vt:i4>2</vt:i4>
      </vt:variant>
      <vt:variant>
        <vt:lpstr>Titoli diapositive</vt:lpstr>
      </vt:variant>
      <vt:variant>
        <vt:i4>10</vt:i4>
      </vt:variant>
    </vt:vector>
  </HeadingPairs>
  <TitlesOfParts>
    <vt:vector size="22" baseType="lpstr">
      <vt:lpstr>Microsoft YaHei</vt:lpstr>
      <vt:lpstr>Albany</vt:lpstr>
      <vt:lpstr>Arial</vt:lpstr>
      <vt:lpstr>Calibri</vt:lpstr>
      <vt:lpstr>Lucida Sans Unicode</vt:lpstr>
      <vt:lpstr>Mangal</vt:lpstr>
      <vt:lpstr>StarSymbol</vt:lpstr>
      <vt:lpstr>Tahoma</vt:lpstr>
      <vt:lpstr>Thorndale</vt:lpstr>
      <vt:lpstr>Times New Roman</vt:lpstr>
      <vt:lpstr>Predefinito</vt:lpstr>
      <vt:lpstr>lyt-cool</vt:lpstr>
      <vt:lpstr>Presentazione standard di PowerPoint</vt:lpstr>
      <vt:lpstr>Presentazione standard di PowerPoint</vt:lpstr>
      <vt:lpstr>HISTORY OF HUMAN RIGHTS</vt:lpstr>
      <vt:lpstr>ITALIAN CONSTITUTION</vt:lpstr>
      <vt:lpstr>RIGHT TO EQUALITY</vt:lpstr>
      <vt:lpstr>Presentazione standard di PowerPoint</vt:lpstr>
      <vt:lpstr>RIGHT TO EDUCATION</vt:lpstr>
      <vt:lpstr>Presentazione standard di PowerPoint</vt:lpstr>
      <vt:lpstr>EQUALITY OF SEX</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Marilena</dc:creator>
  <cp:lastModifiedBy>Utente Windows</cp:lastModifiedBy>
  <cp:revision>10</cp:revision>
  <dcterms:created xsi:type="dcterms:W3CDTF">2019-04-10T15:40:25Z</dcterms:created>
  <dcterms:modified xsi:type="dcterms:W3CDTF">2019-04-18T16:54:43Z</dcterms:modified>
</cp:coreProperties>
</file>