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D7FC7-4775-492A-B5E1-AECE567B7198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654DF06-DB99-4CBE-8B4F-70AD55F8CD7B}">
      <dgm:prSet phldrT="[Testo]"/>
      <dgm:spPr/>
      <dgm:t>
        <a:bodyPr/>
        <a:lstStyle/>
        <a:p>
          <a:r>
            <a:rPr lang="it-IT" dirty="0" err="1" smtClean="0"/>
            <a:t>Laertes</a:t>
          </a:r>
          <a:endParaRPr lang="it-IT" dirty="0"/>
        </a:p>
      </dgm:t>
    </dgm:pt>
    <dgm:pt modelId="{D968F705-01C7-415D-AF08-E1031D8C3C7B}" type="parTrans" cxnId="{B0CE3B11-2E80-40F7-A635-8AF75CBF3993}">
      <dgm:prSet/>
      <dgm:spPr/>
      <dgm:t>
        <a:bodyPr/>
        <a:lstStyle/>
        <a:p>
          <a:endParaRPr lang="it-IT"/>
        </a:p>
      </dgm:t>
    </dgm:pt>
    <dgm:pt modelId="{80B34E22-A64D-4699-8178-4B72CAEA887C}" type="sibTrans" cxnId="{B0CE3B11-2E80-40F7-A635-8AF75CBF3993}">
      <dgm:prSet/>
      <dgm:spPr/>
      <dgm:t>
        <a:bodyPr/>
        <a:lstStyle/>
        <a:p>
          <a:endParaRPr lang="it-IT"/>
        </a:p>
      </dgm:t>
    </dgm:pt>
    <dgm:pt modelId="{F9CE3F68-5FBD-4E86-83C5-C9CEF22F5101}">
      <dgm:prSet phldrT="[Testo]"/>
      <dgm:spPr/>
      <dgm:t>
        <a:bodyPr/>
        <a:lstStyle/>
        <a:p>
          <a:r>
            <a:rPr lang="it-IT" dirty="0" err="1" smtClean="0"/>
            <a:t>is</a:t>
          </a:r>
          <a:r>
            <a:rPr lang="it-IT" dirty="0" smtClean="0"/>
            <a:t> </a:t>
          </a:r>
          <a:r>
            <a:rPr lang="it-IT" dirty="0" err="1" smtClean="0"/>
            <a:t>preparing</a:t>
          </a:r>
          <a:r>
            <a:rPr lang="it-IT" dirty="0" smtClean="0"/>
            <a:t> lo </a:t>
          </a:r>
          <a:r>
            <a:rPr lang="it-IT" dirty="0" err="1" smtClean="0"/>
            <a:t>leave</a:t>
          </a:r>
          <a:r>
            <a:rPr lang="it-IT" dirty="0" smtClean="0"/>
            <a:t> for France</a:t>
          </a:r>
          <a:endParaRPr lang="it-IT" dirty="0"/>
        </a:p>
      </dgm:t>
    </dgm:pt>
    <dgm:pt modelId="{5030B662-C92D-42BF-9884-7012EB32B1C9}" type="parTrans" cxnId="{B0B29124-55B7-4E9D-8B73-3BE7F561490C}">
      <dgm:prSet/>
      <dgm:spPr/>
      <dgm:t>
        <a:bodyPr/>
        <a:lstStyle/>
        <a:p>
          <a:endParaRPr lang="it-IT"/>
        </a:p>
      </dgm:t>
    </dgm:pt>
    <dgm:pt modelId="{659FBB85-666E-4182-A1C0-F45BDF3CD6C4}" type="sibTrans" cxnId="{B0B29124-55B7-4E9D-8B73-3BE7F561490C}">
      <dgm:prSet/>
      <dgm:spPr/>
      <dgm:t>
        <a:bodyPr/>
        <a:lstStyle/>
        <a:p>
          <a:endParaRPr lang="it-IT"/>
        </a:p>
      </dgm:t>
    </dgm:pt>
    <dgm:pt modelId="{ED9854AA-7FDD-41F2-B64F-E1B80F6DF4DD}">
      <dgm:prSet phldrT="[Testo]"/>
      <dgm:spPr/>
      <dgm:t>
        <a:bodyPr/>
        <a:lstStyle/>
        <a:p>
          <a:r>
            <a:rPr lang="it-IT" dirty="0" err="1" smtClean="0"/>
            <a:t>warns</a:t>
          </a:r>
          <a:r>
            <a:rPr lang="it-IT" dirty="0" smtClean="0"/>
            <a:t> </a:t>
          </a:r>
          <a:r>
            <a:rPr lang="it-IT" dirty="0" err="1" smtClean="0"/>
            <a:t>his</a:t>
          </a:r>
          <a:r>
            <a:rPr lang="it-IT" dirty="0" smtClean="0"/>
            <a:t> </a:t>
          </a:r>
          <a:r>
            <a:rPr lang="it-IT" dirty="0" err="1" smtClean="0"/>
            <a:t>sister</a:t>
          </a:r>
          <a:r>
            <a:rPr lang="it-IT" dirty="0" smtClean="0"/>
            <a:t> </a:t>
          </a:r>
          <a:r>
            <a:rPr lang="it-IT" dirty="0" smtClean="0"/>
            <a:t>not to </a:t>
          </a:r>
          <a:r>
            <a:rPr lang="it-IT" dirty="0" err="1" smtClean="0"/>
            <a:t>fall</a:t>
          </a:r>
          <a:r>
            <a:rPr lang="it-IT" dirty="0" smtClean="0"/>
            <a:t> </a:t>
          </a:r>
          <a:r>
            <a:rPr lang="it-IT" dirty="0" smtClean="0"/>
            <a:t>in love with </a:t>
          </a:r>
          <a:r>
            <a:rPr lang="it-IT" dirty="0" err="1" smtClean="0"/>
            <a:t>Hamlet</a:t>
          </a:r>
          <a:endParaRPr lang="it-IT" dirty="0"/>
        </a:p>
      </dgm:t>
    </dgm:pt>
    <dgm:pt modelId="{B42EA3A8-525A-4BCA-AAF0-DA9A03FA64CD}" type="parTrans" cxnId="{F2AFFF0B-D22E-4C0C-A8F7-60E7E1BF2034}">
      <dgm:prSet/>
      <dgm:spPr/>
      <dgm:t>
        <a:bodyPr/>
        <a:lstStyle/>
        <a:p>
          <a:endParaRPr lang="it-IT"/>
        </a:p>
      </dgm:t>
    </dgm:pt>
    <dgm:pt modelId="{30E59DC3-DE86-44FF-8CE4-E4A971CCCD92}" type="sibTrans" cxnId="{F2AFFF0B-D22E-4C0C-A8F7-60E7E1BF2034}">
      <dgm:prSet/>
      <dgm:spPr/>
      <dgm:t>
        <a:bodyPr/>
        <a:lstStyle/>
        <a:p>
          <a:endParaRPr lang="it-IT"/>
        </a:p>
      </dgm:t>
    </dgm:pt>
    <dgm:pt modelId="{F71E30D6-4380-4277-B005-7CCE5E3FBF86}">
      <dgm:prSet phldrT="[Testo]"/>
      <dgm:spPr/>
      <dgm:t>
        <a:bodyPr/>
        <a:lstStyle/>
        <a:p>
          <a:r>
            <a:rPr lang="it-IT" dirty="0" err="1" smtClean="0"/>
            <a:t>Polonius</a:t>
          </a:r>
          <a:endParaRPr lang="it-IT" dirty="0"/>
        </a:p>
      </dgm:t>
    </dgm:pt>
    <dgm:pt modelId="{8DA38E2A-AEB4-4772-8C8D-D4530B2A3F3D}" type="parTrans" cxnId="{D3F32757-EC53-47C6-B791-04E3C3C85C64}">
      <dgm:prSet/>
      <dgm:spPr/>
      <dgm:t>
        <a:bodyPr/>
        <a:lstStyle/>
        <a:p>
          <a:endParaRPr lang="it-IT"/>
        </a:p>
      </dgm:t>
    </dgm:pt>
    <dgm:pt modelId="{AED0F5BE-8666-4770-8832-711909BD662A}" type="sibTrans" cxnId="{D3F32757-EC53-47C6-B791-04E3C3C85C64}">
      <dgm:prSet/>
      <dgm:spPr/>
      <dgm:t>
        <a:bodyPr/>
        <a:lstStyle/>
        <a:p>
          <a:endParaRPr lang="it-IT"/>
        </a:p>
      </dgm:t>
    </dgm:pt>
    <dgm:pt modelId="{19C71FE8-DC18-4625-B260-57F1ED0364A0}">
      <dgm:prSet phldrT="[Testo]"/>
      <dgm:spPr/>
      <dgm:t>
        <a:bodyPr/>
        <a:lstStyle/>
        <a:p>
          <a:r>
            <a:rPr lang="it-IT" dirty="0" err="1" smtClean="0"/>
            <a:t>greets</a:t>
          </a:r>
          <a:r>
            <a:rPr lang="it-IT" dirty="0" smtClean="0"/>
            <a:t> </a:t>
          </a:r>
          <a:r>
            <a:rPr lang="it-IT" dirty="0" err="1" smtClean="0"/>
            <a:t>his</a:t>
          </a:r>
          <a:r>
            <a:rPr lang="it-IT" dirty="0" smtClean="0"/>
            <a:t> son</a:t>
          </a:r>
          <a:endParaRPr lang="it-IT" dirty="0"/>
        </a:p>
      </dgm:t>
    </dgm:pt>
    <dgm:pt modelId="{672ED02B-EF6D-407B-A2F1-516EC5F2DE53}" type="parTrans" cxnId="{C4B79C30-3A53-4037-A781-EBA6912B968A}">
      <dgm:prSet/>
      <dgm:spPr/>
      <dgm:t>
        <a:bodyPr/>
        <a:lstStyle/>
        <a:p>
          <a:endParaRPr lang="it-IT"/>
        </a:p>
      </dgm:t>
    </dgm:pt>
    <dgm:pt modelId="{5CEF9B77-0C91-4F4D-9A40-E380F40A20A4}" type="sibTrans" cxnId="{C4B79C30-3A53-4037-A781-EBA6912B968A}">
      <dgm:prSet/>
      <dgm:spPr/>
      <dgm:t>
        <a:bodyPr/>
        <a:lstStyle/>
        <a:p>
          <a:endParaRPr lang="it-IT"/>
        </a:p>
      </dgm:t>
    </dgm:pt>
    <dgm:pt modelId="{744A7B12-9641-431B-BC95-ED349D13FFCB}">
      <dgm:prSet phldrT="[Testo]"/>
      <dgm:spPr/>
      <dgm:t>
        <a:bodyPr/>
        <a:lstStyle/>
        <a:p>
          <a:r>
            <a:rPr lang="it-IT" dirty="0" err="1" smtClean="0"/>
            <a:t>gives</a:t>
          </a:r>
          <a:r>
            <a:rPr lang="it-IT" dirty="0" smtClean="0"/>
            <a:t> </a:t>
          </a:r>
          <a:r>
            <a:rPr lang="it-IT" dirty="0" err="1" smtClean="0"/>
            <a:t>him</a:t>
          </a:r>
          <a:r>
            <a:rPr lang="it-IT" dirty="0" smtClean="0"/>
            <a:t> advice </a:t>
          </a:r>
          <a:r>
            <a:rPr lang="it-IT" dirty="0" smtClean="0"/>
            <a:t>on </a:t>
          </a:r>
          <a:r>
            <a:rPr lang="it-IT" dirty="0" err="1" smtClean="0"/>
            <a:t>how</a:t>
          </a:r>
          <a:r>
            <a:rPr lang="it-IT" dirty="0" smtClean="0"/>
            <a:t> </a:t>
          </a:r>
          <a:r>
            <a:rPr lang="it-IT" dirty="0" smtClean="0"/>
            <a:t>to </a:t>
          </a:r>
          <a:r>
            <a:rPr lang="it-IT" dirty="0" err="1" smtClean="0"/>
            <a:t>behave</a:t>
          </a:r>
          <a:r>
            <a:rPr lang="it-IT" dirty="0" smtClean="0"/>
            <a:t> to</a:t>
          </a:r>
          <a:endParaRPr lang="it-IT" dirty="0"/>
        </a:p>
      </dgm:t>
    </dgm:pt>
    <dgm:pt modelId="{124A456A-410E-4F9B-BC83-524B23311ACD}" type="parTrans" cxnId="{9DC31FAC-7C82-4844-AE13-BEAA2F24C501}">
      <dgm:prSet/>
      <dgm:spPr/>
      <dgm:t>
        <a:bodyPr/>
        <a:lstStyle/>
        <a:p>
          <a:endParaRPr lang="it-IT"/>
        </a:p>
      </dgm:t>
    </dgm:pt>
    <dgm:pt modelId="{F474301B-2682-4344-AE0F-03B849C03D75}" type="sibTrans" cxnId="{9DC31FAC-7C82-4844-AE13-BEAA2F24C501}">
      <dgm:prSet/>
      <dgm:spPr/>
      <dgm:t>
        <a:bodyPr/>
        <a:lstStyle/>
        <a:p>
          <a:endParaRPr lang="it-IT"/>
        </a:p>
      </dgm:t>
    </dgm:pt>
    <dgm:pt modelId="{F794C925-2B78-4A70-8D29-7DFB577F0757}" type="pres">
      <dgm:prSet presAssocID="{948D7FC7-4775-492A-B5E1-AECE567B719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C429B1A-FFBD-4634-993E-CB27198B7024}" type="pres">
      <dgm:prSet presAssocID="{948D7FC7-4775-492A-B5E1-AECE567B7198}" presName="hierFlow" presStyleCnt="0"/>
      <dgm:spPr/>
    </dgm:pt>
    <dgm:pt modelId="{1EB4CE3B-26B8-4628-8656-A4F05851DCA1}" type="pres">
      <dgm:prSet presAssocID="{948D7FC7-4775-492A-B5E1-AECE567B7198}" presName="firstBuf" presStyleCnt="0"/>
      <dgm:spPr/>
    </dgm:pt>
    <dgm:pt modelId="{CFD6A731-ADB9-4C75-A89B-7F1F3C026B1B}" type="pres">
      <dgm:prSet presAssocID="{948D7FC7-4775-492A-B5E1-AECE567B719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3009BC0-63DC-4285-8FF7-8EE5DA1B8606}" type="pres">
      <dgm:prSet presAssocID="{3654DF06-DB99-4CBE-8B4F-70AD55F8CD7B}" presName="Name14" presStyleCnt="0"/>
      <dgm:spPr/>
    </dgm:pt>
    <dgm:pt modelId="{C7BDC8FE-0CCF-47F8-845F-34C1E88D3B58}" type="pres">
      <dgm:prSet presAssocID="{3654DF06-DB99-4CBE-8B4F-70AD55F8CD7B}" presName="level1Shape" presStyleLbl="node0" presStyleIdx="0" presStyleCnt="1" custLinFactNeighborX="27729" custLinFactNeighborY="-875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A37662A-D210-463C-8FDB-6F299A1053BE}" type="pres">
      <dgm:prSet presAssocID="{3654DF06-DB99-4CBE-8B4F-70AD55F8CD7B}" presName="hierChild2" presStyleCnt="0"/>
      <dgm:spPr/>
    </dgm:pt>
    <dgm:pt modelId="{494118DA-CF4F-4265-8B59-DFDD31E26860}" type="pres">
      <dgm:prSet presAssocID="{5030B662-C92D-42BF-9884-7012EB32B1C9}" presName="Name19" presStyleLbl="parChTrans1D2" presStyleIdx="0" presStyleCnt="2"/>
      <dgm:spPr/>
      <dgm:t>
        <a:bodyPr/>
        <a:lstStyle/>
        <a:p>
          <a:endParaRPr lang="it-IT"/>
        </a:p>
      </dgm:t>
    </dgm:pt>
    <dgm:pt modelId="{F6EEC527-D2F1-4501-BD59-5E4317B24666}" type="pres">
      <dgm:prSet presAssocID="{F9CE3F68-5FBD-4E86-83C5-C9CEF22F5101}" presName="Name21" presStyleCnt="0"/>
      <dgm:spPr/>
    </dgm:pt>
    <dgm:pt modelId="{C5A09CAB-9216-467D-BE3B-3EB51F886EE0}" type="pres">
      <dgm:prSet presAssocID="{F9CE3F68-5FBD-4E86-83C5-C9CEF22F5101}" presName="level2Shape" presStyleLbl="node2" presStyleIdx="0" presStyleCnt="2"/>
      <dgm:spPr/>
      <dgm:t>
        <a:bodyPr/>
        <a:lstStyle/>
        <a:p>
          <a:endParaRPr lang="it-IT"/>
        </a:p>
      </dgm:t>
    </dgm:pt>
    <dgm:pt modelId="{5638762C-71B8-4C76-9C8F-C971D9D0C729}" type="pres">
      <dgm:prSet presAssocID="{F9CE3F68-5FBD-4E86-83C5-C9CEF22F5101}" presName="hierChild3" presStyleCnt="0"/>
      <dgm:spPr/>
    </dgm:pt>
    <dgm:pt modelId="{5E8FFF17-8A58-4EFD-9FAD-77F537B3D86B}" type="pres">
      <dgm:prSet presAssocID="{B42EA3A8-525A-4BCA-AAF0-DA9A03FA64CD}" presName="Name19" presStyleLbl="parChTrans1D2" presStyleIdx="1" presStyleCnt="2"/>
      <dgm:spPr/>
      <dgm:t>
        <a:bodyPr/>
        <a:lstStyle/>
        <a:p>
          <a:endParaRPr lang="it-IT"/>
        </a:p>
      </dgm:t>
    </dgm:pt>
    <dgm:pt modelId="{679080A7-9AEE-4245-B5C2-1726BD9B115A}" type="pres">
      <dgm:prSet presAssocID="{ED9854AA-7FDD-41F2-B64F-E1B80F6DF4DD}" presName="Name21" presStyleCnt="0"/>
      <dgm:spPr/>
    </dgm:pt>
    <dgm:pt modelId="{C53197FF-841D-4576-81EA-8C6E3532A730}" type="pres">
      <dgm:prSet presAssocID="{ED9854AA-7FDD-41F2-B64F-E1B80F6DF4DD}" presName="level2Shape" presStyleLbl="node2" presStyleIdx="1" presStyleCnt="2"/>
      <dgm:spPr/>
      <dgm:t>
        <a:bodyPr/>
        <a:lstStyle/>
        <a:p>
          <a:endParaRPr lang="it-IT"/>
        </a:p>
      </dgm:t>
    </dgm:pt>
    <dgm:pt modelId="{115895F0-4070-4630-8C19-8EFDC46ACD2E}" type="pres">
      <dgm:prSet presAssocID="{ED9854AA-7FDD-41F2-B64F-E1B80F6DF4DD}" presName="hierChild3" presStyleCnt="0"/>
      <dgm:spPr/>
    </dgm:pt>
    <dgm:pt modelId="{F95FFBD2-4448-4FDC-B914-0D39F3B45C56}" type="pres">
      <dgm:prSet presAssocID="{948D7FC7-4775-492A-B5E1-AECE567B7198}" presName="bgShapesFlow" presStyleCnt="0"/>
      <dgm:spPr/>
    </dgm:pt>
    <dgm:pt modelId="{6931FA0E-9A40-4809-913B-76DC983BBF28}" type="pres">
      <dgm:prSet presAssocID="{F71E30D6-4380-4277-B005-7CCE5E3FBF86}" presName="rectComp" presStyleCnt="0"/>
      <dgm:spPr/>
    </dgm:pt>
    <dgm:pt modelId="{8140C8C1-4EAD-4DE4-BBCB-A723BA1DB5AC}" type="pres">
      <dgm:prSet presAssocID="{F71E30D6-4380-4277-B005-7CCE5E3FBF86}" presName="bgRect" presStyleLbl="bgShp" presStyleIdx="0" presStyleCnt="1"/>
      <dgm:spPr/>
      <dgm:t>
        <a:bodyPr/>
        <a:lstStyle/>
        <a:p>
          <a:endParaRPr lang="it-IT"/>
        </a:p>
      </dgm:t>
    </dgm:pt>
    <dgm:pt modelId="{2610BFFA-9472-4EB4-B57B-3ABD35A3CA51}" type="pres">
      <dgm:prSet presAssocID="{F71E30D6-4380-4277-B005-7CCE5E3FBF86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E5C6E03-F271-4418-ADB9-57B537CDA75D}" type="presOf" srcId="{19C71FE8-DC18-4625-B260-57F1ED0364A0}" destId="{8140C8C1-4EAD-4DE4-BBCB-A723BA1DB5AC}" srcOrd="0" destOrd="1" presId="urn:microsoft.com/office/officeart/2005/8/layout/hierarchy6"/>
    <dgm:cxn modelId="{B0CE3B11-2E80-40F7-A635-8AF75CBF3993}" srcId="{948D7FC7-4775-492A-B5E1-AECE567B7198}" destId="{3654DF06-DB99-4CBE-8B4F-70AD55F8CD7B}" srcOrd="0" destOrd="0" parTransId="{D968F705-01C7-415D-AF08-E1031D8C3C7B}" sibTransId="{80B34E22-A64D-4699-8178-4B72CAEA887C}"/>
    <dgm:cxn modelId="{763C989F-3004-4BF2-A351-5DDCF1D1BD4A}" type="presOf" srcId="{B42EA3A8-525A-4BCA-AAF0-DA9A03FA64CD}" destId="{5E8FFF17-8A58-4EFD-9FAD-77F537B3D86B}" srcOrd="0" destOrd="0" presId="urn:microsoft.com/office/officeart/2005/8/layout/hierarchy6"/>
    <dgm:cxn modelId="{9F89C664-C236-4C9D-A6FB-A640404F8AC1}" type="presOf" srcId="{744A7B12-9641-431B-BC95-ED349D13FFCB}" destId="{8140C8C1-4EAD-4DE4-BBCB-A723BA1DB5AC}" srcOrd="0" destOrd="2" presId="urn:microsoft.com/office/officeart/2005/8/layout/hierarchy6"/>
    <dgm:cxn modelId="{FC9F0B52-4A58-4BCF-A1D7-4E1DBF49C789}" type="presOf" srcId="{F71E30D6-4380-4277-B005-7CCE5E3FBF86}" destId="{8140C8C1-4EAD-4DE4-BBCB-A723BA1DB5AC}" srcOrd="0" destOrd="0" presId="urn:microsoft.com/office/officeart/2005/8/layout/hierarchy6"/>
    <dgm:cxn modelId="{C4B79C30-3A53-4037-A781-EBA6912B968A}" srcId="{F71E30D6-4380-4277-B005-7CCE5E3FBF86}" destId="{19C71FE8-DC18-4625-B260-57F1ED0364A0}" srcOrd="0" destOrd="0" parTransId="{672ED02B-EF6D-407B-A2F1-516EC5F2DE53}" sibTransId="{5CEF9B77-0C91-4F4D-9A40-E380F40A20A4}"/>
    <dgm:cxn modelId="{9DC31FAC-7C82-4844-AE13-BEAA2F24C501}" srcId="{F71E30D6-4380-4277-B005-7CCE5E3FBF86}" destId="{744A7B12-9641-431B-BC95-ED349D13FFCB}" srcOrd="1" destOrd="0" parTransId="{124A456A-410E-4F9B-BC83-524B23311ACD}" sibTransId="{F474301B-2682-4344-AE0F-03B849C03D75}"/>
    <dgm:cxn modelId="{D693B52E-D906-41F8-9427-E375276196E4}" type="presOf" srcId="{F71E30D6-4380-4277-B005-7CCE5E3FBF86}" destId="{2610BFFA-9472-4EB4-B57B-3ABD35A3CA51}" srcOrd="1" destOrd="0" presId="urn:microsoft.com/office/officeart/2005/8/layout/hierarchy6"/>
    <dgm:cxn modelId="{D86E176E-2E4B-40A2-A5E9-1E5D527736C1}" type="presOf" srcId="{3654DF06-DB99-4CBE-8B4F-70AD55F8CD7B}" destId="{C7BDC8FE-0CCF-47F8-845F-34C1E88D3B58}" srcOrd="0" destOrd="0" presId="urn:microsoft.com/office/officeart/2005/8/layout/hierarchy6"/>
    <dgm:cxn modelId="{5B50B05F-5365-41E4-889D-F2949C508C6C}" type="presOf" srcId="{F9CE3F68-5FBD-4E86-83C5-C9CEF22F5101}" destId="{C5A09CAB-9216-467D-BE3B-3EB51F886EE0}" srcOrd="0" destOrd="0" presId="urn:microsoft.com/office/officeart/2005/8/layout/hierarchy6"/>
    <dgm:cxn modelId="{D3F32757-EC53-47C6-B791-04E3C3C85C64}" srcId="{948D7FC7-4775-492A-B5E1-AECE567B7198}" destId="{F71E30D6-4380-4277-B005-7CCE5E3FBF86}" srcOrd="1" destOrd="0" parTransId="{8DA38E2A-AEB4-4772-8C8D-D4530B2A3F3D}" sibTransId="{AED0F5BE-8666-4770-8832-711909BD662A}"/>
    <dgm:cxn modelId="{F2AFFF0B-D22E-4C0C-A8F7-60E7E1BF2034}" srcId="{3654DF06-DB99-4CBE-8B4F-70AD55F8CD7B}" destId="{ED9854AA-7FDD-41F2-B64F-E1B80F6DF4DD}" srcOrd="1" destOrd="0" parTransId="{B42EA3A8-525A-4BCA-AAF0-DA9A03FA64CD}" sibTransId="{30E59DC3-DE86-44FF-8CE4-E4A971CCCD92}"/>
    <dgm:cxn modelId="{9D68E046-F676-401C-9B0E-7A18364A58A4}" type="presOf" srcId="{948D7FC7-4775-492A-B5E1-AECE567B7198}" destId="{F794C925-2B78-4A70-8D29-7DFB577F0757}" srcOrd="0" destOrd="0" presId="urn:microsoft.com/office/officeart/2005/8/layout/hierarchy6"/>
    <dgm:cxn modelId="{2BFE08BE-5676-4BC5-8027-139ED6A5CBB1}" type="presOf" srcId="{ED9854AA-7FDD-41F2-B64F-E1B80F6DF4DD}" destId="{C53197FF-841D-4576-81EA-8C6E3532A730}" srcOrd="0" destOrd="0" presId="urn:microsoft.com/office/officeart/2005/8/layout/hierarchy6"/>
    <dgm:cxn modelId="{44B88E53-2D90-49C7-A7B8-848767268826}" type="presOf" srcId="{5030B662-C92D-42BF-9884-7012EB32B1C9}" destId="{494118DA-CF4F-4265-8B59-DFDD31E26860}" srcOrd="0" destOrd="0" presId="urn:microsoft.com/office/officeart/2005/8/layout/hierarchy6"/>
    <dgm:cxn modelId="{E02CA6DF-9A72-443D-9E44-2884535020AC}" type="presOf" srcId="{744A7B12-9641-431B-BC95-ED349D13FFCB}" destId="{2610BFFA-9472-4EB4-B57B-3ABD35A3CA51}" srcOrd="1" destOrd="2" presId="urn:microsoft.com/office/officeart/2005/8/layout/hierarchy6"/>
    <dgm:cxn modelId="{B0B29124-55B7-4E9D-8B73-3BE7F561490C}" srcId="{3654DF06-DB99-4CBE-8B4F-70AD55F8CD7B}" destId="{F9CE3F68-5FBD-4E86-83C5-C9CEF22F5101}" srcOrd="0" destOrd="0" parTransId="{5030B662-C92D-42BF-9884-7012EB32B1C9}" sibTransId="{659FBB85-666E-4182-A1C0-F45BDF3CD6C4}"/>
    <dgm:cxn modelId="{02C1E6AF-B6B1-4543-8484-BC6D35AA324A}" type="presOf" srcId="{19C71FE8-DC18-4625-B260-57F1ED0364A0}" destId="{2610BFFA-9472-4EB4-B57B-3ABD35A3CA51}" srcOrd="1" destOrd="1" presId="urn:microsoft.com/office/officeart/2005/8/layout/hierarchy6"/>
    <dgm:cxn modelId="{6D638639-A8EF-466C-B43C-E9A69C1A564F}" type="presParOf" srcId="{F794C925-2B78-4A70-8D29-7DFB577F0757}" destId="{2C429B1A-FFBD-4634-993E-CB27198B7024}" srcOrd="0" destOrd="0" presId="urn:microsoft.com/office/officeart/2005/8/layout/hierarchy6"/>
    <dgm:cxn modelId="{834DAF35-2C36-4F54-92B0-AB559667898A}" type="presParOf" srcId="{2C429B1A-FFBD-4634-993E-CB27198B7024}" destId="{1EB4CE3B-26B8-4628-8656-A4F05851DCA1}" srcOrd="0" destOrd="0" presId="urn:microsoft.com/office/officeart/2005/8/layout/hierarchy6"/>
    <dgm:cxn modelId="{124D0707-D23B-42B7-AE7B-C5CDDD31F17E}" type="presParOf" srcId="{2C429B1A-FFBD-4634-993E-CB27198B7024}" destId="{CFD6A731-ADB9-4C75-A89B-7F1F3C026B1B}" srcOrd="1" destOrd="0" presId="urn:microsoft.com/office/officeart/2005/8/layout/hierarchy6"/>
    <dgm:cxn modelId="{F8C079CF-480C-48C4-A51C-CEDD00746387}" type="presParOf" srcId="{CFD6A731-ADB9-4C75-A89B-7F1F3C026B1B}" destId="{B3009BC0-63DC-4285-8FF7-8EE5DA1B8606}" srcOrd="0" destOrd="0" presId="urn:microsoft.com/office/officeart/2005/8/layout/hierarchy6"/>
    <dgm:cxn modelId="{04042D80-3E3D-4355-9184-61C1ECA88B76}" type="presParOf" srcId="{B3009BC0-63DC-4285-8FF7-8EE5DA1B8606}" destId="{C7BDC8FE-0CCF-47F8-845F-34C1E88D3B58}" srcOrd="0" destOrd="0" presId="urn:microsoft.com/office/officeart/2005/8/layout/hierarchy6"/>
    <dgm:cxn modelId="{67F2BAFC-1692-4515-975D-121EA3503542}" type="presParOf" srcId="{B3009BC0-63DC-4285-8FF7-8EE5DA1B8606}" destId="{EA37662A-D210-463C-8FDB-6F299A1053BE}" srcOrd="1" destOrd="0" presId="urn:microsoft.com/office/officeart/2005/8/layout/hierarchy6"/>
    <dgm:cxn modelId="{3863739D-758D-432D-8444-54492031CDBB}" type="presParOf" srcId="{EA37662A-D210-463C-8FDB-6F299A1053BE}" destId="{494118DA-CF4F-4265-8B59-DFDD31E26860}" srcOrd="0" destOrd="0" presId="urn:microsoft.com/office/officeart/2005/8/layout/hierarchy6"/>
    <dgm:cxn modelId="{C14ADB44-760D-4232-8017-DD5C0847DAC5}" type="presParOf" srcId="{EA37662A-D210-463C-8FDB-6F299A1053BE}" destId="{F6EEC527-D2F1-4501-BD59-5E4317B24666}" srcOrd="1" destOrd="0" presId="urn:microsoft.com/office/officeart/2005/8/layout/hierarchy6"/>
    <dgm:cxn modelId="{7F0EE1D5-CA98-40BC-80B3-76BD0B58B4BF}" type="presParOf" srcId="{F6EEC527-D2F1-4501-BD59-5E4317B24666}" destId="{C5A09CAB-9216-467D-BE3B-3EB51F886EE0}" srcOrd="0" destOrd="0" presId="urn:microsoft.com/office/officeart/2005/8/layout/hierarchy6"/>
    <dgm:cxn modelId="{5B69F840-B53F-4BCD-B123-801495ADFB0F}" type="presParOf" srcId="{F6EEC527-D2F1-4501-BD59-5E4317B24666}" destId="{5638762C-71B8-4C76-9C8F-C971D9D0C729}" srcOrd="1" destOrd="0" presId="urn:microsoft.com/office/officeart/2005/8/layout/hierarchy6"/>
    <dgm:cxn modelId="{1D1C13ED-7877-45C8-B1A8-4E4301A0F480}" type="presParOf" srcId="{EA37662A-D210-463C-8FDB-6F299A1053BE}" destId="{5E8FFF17-8A58-4EFD-9FAD-77F537B3D86B}" srcOrd="2" destOrd="0" presId="urn:microsoft.com/office/officeart/2005/8/layout/hierarchy6"/>
    <dgm:cxn modelId="{3E583057-2BE3-49DC-B22F-EB77C3D3D90C}" type="presParOf" srcId="{EA37662A-D210-463C-8FDB-6F299A1053BE}" destId="{679080A7-9AEE-4245-B5C2-1726BD9B115A}" srcOrd="3" destOrd="0" presId="urn:microsoft.com/office/officeart/2005/8/layout/hierarchy6"/>
    <dgm:cxn modelId="{3E72C343-2ACD-4D40-8844-5313E6622FB9}" type="presParOf" srcId="{679080A7-9AEE-4245-B5C2-1726BD9B115A}" destId="{C53197FF-841D-4576-81EA-8C6E3532A730}" srcOrd="0" destOrd="0" presId="urn:microsoft.com/office/officeart/2005/8/layout/hierarchy6"/>
    <dgm:cxn modelId="{4082E657-BD05-4954-A4F7-C767EFA1C5FC}" type="presParOf" srcId="{679080A7-9AEE-4245-B5C2-1726BD9B115A}" destId="{115895F0-4070-4630-8C19-8EFDC46ACD2E}" srcOrd="1" destOrd="0" presId="urn:microsoft.com/office/officeart/2005/8/layout/hierarchy6"/>
    <dgm:cxn modelId="{CA074EEE-E4AD-428C-9329-F763DB720909}" type="presParOf" srcId="{F794C925-2B78-4A70-8D29-7DFB577F0757}" destId="{F95FFBD2-4448-4FDC-B914-0D39F3B45C56}" srcOrd="1" destOrd="0" presId="urn:microsoft.com/office/officeart/2005/8/layout/hierarchy6"/>
    <dgm:cxn modelId="{29758016-1C21-48B2-817D-F4EA46C735AC}" type="presParOf" srcId="{F95FFBD2-4448-4FDC-B914-0D39F3B45C56}" destId="{6931FA0E-9A40-4809-913B-76DC983BBF28}" srcOrd="0" destOrd="0" presId="urn:microsoft.com/office/officeart/2005/8/layout/hierarchy6"/>
    <dgm:cxn modelId="{2A5BC8D0-38CA-46C8-8B73-C99299EDDBC0}" type="presParOf" srcId="{6931FA0E-9A40-4809-913B-76DC983BBF28}" destId="{8140C8C1-4EAD-4DE4-BBCB-A723BA1DB5AC}" srcOrd="0" destOrd="0" presId="urn:microsoft.com/office/officeart/2005/8/layout/hierarchy6"/>
    <dgm:cxn modelId="{07C12A37-1F08-4BBD-B87D-C55294CCE471}" type="presParOf" srcId="{6931FA0E-9A40-4809-913B-76DC983BBF28}" destId="{2610BFFA-9472-4EB4-B57B-3ABD35A3CA5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B2429-949B-4DE2-BFB1-F35FEBB4D2FF}" type="doc">
      <dgm:prSet loTypeId="urn:microsoft.com/office/officeart/2008/layout/LinedLis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79F6962-7793-47FA-9BC8-8AC04DC29458}">
      <dgm:prSet phldrT="[Testo]"/>
      <dgm:spPr/>
      <dgm:t>
        <a:bodyPr/>
        <a:lstStyle/>
        <a:p>
          <a:r>
            <a:rPr lang="it-IT" dirty="0" err="1" smtClean="0"/>
            <a:t>Polonius</a:t>
          </a:r>
          <a:endParaRPr lang="it-IT" dirty="0"/>
        </a:p>
      </dgm:t>
    </dgm:pt>
    <dgm:pt modelId="{802656AE-3D71-49F8-8978-4926920FCA30}" type="parTrans" cxnId="{075E45B3-2218-4BBE-9506-AAC4346042A7}">
      <dgm:prSet/>
      <dgm:spPr/>
      <dgm:t>
        <a:bodyPr/>
        <a:lstStyle/>
        <a:p>
          <a:endParaRPr lang="it-IT"/>
        </a:p>
      </dgm:t>
    </dgm:pt>
    <dgm:pt modelId="{E011B704-CB6B-4BD6-BC50-6A8F687CD74D}" type="sibTrans" cxnId="{075E45B3-2218-4BBE-9506-AAC4346042A7}">
      <dgm:prSet/>
      <dgm:spPr/>
      <dgm:t>
        <a:bodyPr/>
        <a:lstStyle/>
        <a:p>
          <a:endParaRPr lang="it-IT"/>
        </a:p>
      </dgm:t>
    </dgm:pt>
    <dgm:pt modelId="{6D68D763-028A-4FBF-B7B5-BFF778345509}">
      <dgm:prSet phldrT="[Testo]"/>
      <dgm:spPr/>
      <dgm:t>
        <a:bodyPr/>
        <a:lstStyle/>
        <a:p>
          <a:r>
            <a:rPr lang="it-IT" dirty="0" smtClean="0"/>
            <a:t> </a:t>
          </a:r>
          <a:r>
            <a:rPr lang="it-IT" dirty="0" err="1" smtClean="0"/>
            <a:t>Laertes</a:t>
          </a:r>
          <a:r>
            <a:rPr lang="it-IT" dirty="0" smtClean="0"/>
            <a:t> and </a:t>
          </a:r>
          <a:r>
            <a:rPr lang="it-IT" dirty="0" err="1" smtClean="0"/>
            <a:t>Ophelia’s</a:t>
          </a:r>
          <a:r>
            <a:rPr lang="it-IT" dirty="0" smtClean="0"/>
            <a:t> </a:t>
          </a:r>
          <a:r>
            <a:rPr lang="it-IT" dirty="0" err="1" smtClean="0"/>
            <a:t>father</a:t>
          </a:r>
          <a:endParaRPr lang="it-IT" dirty="0"/>
        </a:p>
      </dgm:t>
    </dgm:pt>
    <dgm:pt modelId="{5508E6C2-A6FA-4480-A51B-C2B636B56209}" type="parTrans" cxnId="{4362DA6D-A877-4BF7-BB34-C36BC6BE3C43}">
      <dgm:prSet/>
      <dgm:spPr/>
      <dgm:t>
        <a:bodyPr/>
        <a:lstStyle/>
        <a:p>
          <a:endParaRPr lang="it-IT"/>
        </a:p>
      </dgm:t>
    </dgm:pt>
    <dgm:pt modelId="{D8622BBA-81C9-4718-AF16-CE6BCCC107FE}" type="sibTrans" cxnId="{4362DA6D-A877-4BF7-BB34-C36BC6BE3C43}">
      <dgm:prSet/>
      <dgm:spPr/>
      <dgm:t>
        <a:bodyPr/>
        <a:lstStyle/>
        <a:p>
          <a:endParaRPr lang="it-IT"/>
        </a:p>
      </dgm:t>
    </dgm:pt>
    <dgm:pt modelId="{7C682D54-DDC8-45B8-8342-2A7C34A38E37}">
      <dgm:prSet phldrT="[Testo]"/>
      <dgm:spPr/>
      <dgm:t>
        <a:bodyPr/>
        <a:lstStyle/>
        <a:p>
          <a:r>
            <a:rPr lang="en-US" dirty="0" smtClean="0"/>
            <a:t>he loves his children deeply</a:t>
          </a:r>
          <a:endParaRPr lang="it-IT" dirty="0"/>
        </a:p>
      </dgm:t>
    </dgm:pt>
    <dgm:pt modelId="{BAB362EB-5EBE-4C47-8CFE-3557F68E1C08}" type="parTrans" cxnId="{96539662-9927-459F-BB38-55EC7E18330F}">
      <dgm:prSet/>
      <dgm:spPr/>
      <dgm:t>
        <a:bodyPr/>
        <a:lstStyle/>
        <a:p>
          <a:endParaRPr lang="it-IT"/>
        </a:p>
      </dgm:t>
    </dgm:pt>
    <dgm:pt modelId="{9C4E5B7C-F541-4A57-BF34-361804F36C72}" type="sibTrans" cxnId="{96539662-9927-459F-BB38-55EC7E18330F}">
      <dgm:prSet/>
      <dgm:spPr/>
      <dgm:t>
        <a:bodyPr/>
        <a:lstStyle/>
        <a:p>
          <a:endParaRPr lang="it-IT"/>
        </a:p>
      </dgm:t>
    </dgm:pt>
    <dgm:pt modelId="{4C2B289D-5C16-4DDE-8082-6824919302D8}">
      <dgm:prSet phldrT="[Testo]"/>
      <dgm:spPr/>
      <dgm:t>
        <a:bodyPr/>
        <a:lstStyle/>
        <a:p>
          <a:r>
            <a:rPr lang="it-IT" dirty="0" err="1" smtClean="0"/>
            <a:t>Laertes</a:t>
          </a:r>
          <a:endParaRPr lang="it-IT" dirty="0"/>
        </a:p>
      </dgm:t>
    </dgm:pt>
    <dgm:pt modelId="{84CBF912-BBFA-4533-A026-C7220FCCADAC}" type="parTrans" cxnId="{8A2DC8CF-23A4-4C60-9AA2-CB414DFB822B}">
      <dgm:prSet/>
      <dgm:spPr/>
      <dgm:t>
        <a:bodyPr/>
        <a:lstStyle/>
        <a:p>
          <a:endParaRPr lang="it-IT"/>
        </a:p>
      </dgm:t>
    </dgm:pt>
    <dgm:pt modelId="{240B14DB-81DD-4F96-A2F1-D4EDEE704496}" type="sibTrans" cxnId="{8A2DC8CF-23A4-4C60-9AA2-CB414DFB822B}">
      <dgm:prSet/>
      <dgm:spPr/>
      <dgm:t>
        <a:bodyPr/>
        <a:lstStyle/>
        <a:p>
          <a:endParaRPr lang="it-IT"/>
        </a:p>
      </dgm:t>
    </dgm:pt>
    <dgm:pt modelId="{1CC744E7-8DBC-462E-8082-BB5B883C4F03}">
      <dgm:prSet phldrT="[Testo]"/>
      <dgm:spPr/>
      <dgm:t>
        <a:bodyPr/>
        <a:lstStyle/>
        <a:p>
          <a:r>
            <a:rPr lang="it-IT" smtClean="0"/>
            <a:t>insistent</a:t>
          </a:r>
          <a:endParaRPr lang="it-IT" dirty="0"/>
        </a:p>
      </dgm:t>
    </dgm:pt>
    <dgm:pt modelId="{5E44B620-38BF-43BA-926F-D998A4B54BCC}" type="parTrans" cxnId="{E0F634F2-8339-4030-A76E-E861EBEF35FD}">
      <dgm:prSet/>
      <dgm:spPr/>
      <dgm:t>
        <a:bodyPr/>
        <a:lstStyle/>
        <a:p>
          <a:endParaRPr lang="it-IT"/>
        </a:p>
      </dgm:t>
    </dgm:pt>
    <dgm:pt modelId="{1AD195B3-40E0-4971-BA81-160966AB60D0}" type="sibTrans" cxnId="{E0F634F2-8339-4030-A76E-E861EBEF35FD}">
      <dgm:prSet/>
      <dgm:spPr/>
      <dgm:t>
        <a:bodyPr/>
        <a:lstStyle/>
        <a:p>
          <a:endParaRPr lang="it-IT"/>
        </a:p>
      </dgm:t>
    </dgm:pt>
    <dgm:pt modelId="{AD4F3BA8-C7FD-42E4-A5A0-51B5762DF244}">
      <dgm:prSet phldrT="[Testo]"/>
      <dgm:spPr/>
      <dgm:t>
        <a:bodyPr/>
        <a:lstStyle/>
        <a:p>
          <a:r>
            <a:rPr lang="it-IT" dirty="0" smtClean="0"/>
            <a:t>impulsive</a:t>
          </a:r>
          <a:endParaRPr lang="it-IT" dirty="0"/>
        </a:p>
      </dgm:t>
    </dgm:pt>
    <dgm:pt modelId="{62752A7C-D221-40A4-A87D-796331CF1D78}" type="parTrans" cxnId="{6415DA97-F197-48DA-AB52-625401BF2827}">
      <dgm:prSet/>
      <dgm:spPr/>
      <dgm:t>
        <a:bodyPr/>
        <a:lstStyle/>
        <a:p>
          <a:endParaRPr lang="it-IT"/>
        </a:p>
      </dgm:t>
    </dgm:pt>
    <dgm:pt modelId="{F0C06EA2-E788-4F5B-A927-6E4FBDD42160}" type="sibTrans" cxnId="{6415DA97-F197-48DA-AB52-625401BF2827}">
      <dgm:prSet/>
      <dgm:spPr/>
      <dgm:t>
        <a:bodyPr/>
        <a:lstStyle/>
        <a:p>
          <a:endParaRPr lang="it-IT"/>
        </a:p>
      </dgm:t>
    </dgm:pt>
    <dgm:pt modelId="{B82E41E6-537C-467E-9D72-F5B2A32AE4D3}">
      <dgm:prSet/>
      <dgm:spPr/>
      <dgm:t>
        <a:bodyPr/>
        <a:lstStyle/>
        <a:p>
          <a:r>
            <a:rPr lang="it-IT" dirty="0" smtClean="0"/>
            <a:t>passionate</a:t>
          </a:r>
          <a:endParaRPr lang="it-IT" dirty="0"/>
        </a:p>
      </dgm:t>
    </dgm:pt>
    <dgm:pt modelId="{C9D3A657-D034-4108-A2FB-07F821AA4CC9}" type="parTrans" cxnId="{1C98B14E-6D68-4F3D-B439-44BC120F0F6A}">
      <dgm:prSet/>
      <dgm:spPr/>
      <dgm:t>
        <a:bodyPr/>
        <a:lstStyle/>
        <a:p>
          <a:endParaRPr lang="it-IT"/>
        </a:p>
      </dgm:t>
    </dgm:pt>
    <dgm:pt modelId="{65A02245-695E-4E99-8DC2-492E08D65119}" type="sibTrans" cxnId="{1C98B14E-6D68-4F3D-B439-44BC120F0F6A}">
      <dgm:prSet/>
      <dgm:spPr/>
      <dgm:t>
        <a:bodyPr/>
        <a:lstStyle/>
        <a:p>
          <a:endParaRPr lang="it-IT"/>
        </a:p>
      </dgm:t>
    </dgm:pt>
    <dgm:pt modelId="{43D4A236-E513-4EF6-802A-C5BC7A53BF40}">
      <dgm:prSet/>
      <dgm:spPr/>
      <dgm:t>
        <a:bodyPr/>
        <a:lstStyle/>
        <a:p>
          <a:r>
            <a:rPr lang="it-IT" dirty="0" smtClean="0"/>
            <a:t>He loves his family</a:t>
          </a:r>
          <a:endParaRPr lang="it-IT" dirty="0"/>
        </a:p>
      </dgm:t>
    </dgm:pt>
    <dgm:pt modelId="{12788970-8209-4838-A727-2416B0F15745}" type="parTrans" cxnId="{F62237A7-2100-4FC2-9CC4-8F086A5EC008}">
      <dgm:prSet/>
      <dgm:spPr/>
      <dgm:t>
        <a:bodyPr/>
        <a:lstStyle/>
        <a:p>
          <a:endParaRPr lang="it-IT"/>
        </a:p>
      </dgm:t>
    </dgm:pt>
    <dgm:pt modelId="{AFDA6C88-81DF-422F-A75A-E5D2F50B0FC5}" type="sibTrans" cxnId="{F62237A7-2100-4FC2-9CC4-8F086A5EC008}">
      <dgm:prSet/>
      <dgm:spPr/>
      <dgm:t>
        <a:bodyPr/>
        <a:lstStyle/>
        <a:p>
          <a:endParaRPr lang="it-IT"/>
        </a:p>
      </dgm:t>
    </dgm:pt>
    <dgm:pt modelId="{C014F27A-2310-4C29-9D93-6092A8206C7F}">
      <dgm:prSet/>
      <dgm:spPr/>
      <dgm:t>
        <a:bodyPr/>
        <a:lstStyle/>
        <a:p>
          <a:r>
            <a:rPr lang="en-US" dirty="0" smtClean="0"/>
            <a:t>Prone to action than to thinking</a:t>
          </a:r>
          <a:endParaRPr lang="it-IT" dirty="0"/>
        </a:p>
      </dgm:t>
    </dgm:pt>
    <dgm:pt modelId="{E3EC8036-2A93-4EE5-9102-D4723BD7E1FC}" type="parTrans" cxnId="{6E03EA83-3B27-41CA-AA62-604FE9008C2B}">
      <dgm:prSet/>
      <dgm:spPr/>
      <dgm:t>
        <a:bodyPr/>
        <a:lstStyle/>
        <a:p>
          <a:endParaRPr lang="it-IT"/>
        </a:p>
      </dgm:t>
    </dgm:pt>
    <dgm:pt modelId="{F4FEE7C8-EFD0-4CCA-BBA1-CCD5AC73188C}" type="sibTrans" cxnId="{6E03EA83-3B27-41CA-AA62-604FE9008C2B}">
      <dgm:prSet/>
      <dgm:spPr/>
      <dgm:t>
        <a:bodyPr/>
        <a:lstStyle/>
        <a:p>
          <a:endParaRPr lang="it-IT"/>
        </a:p>
      </dgm:t>
    </dgm:pt>
    <dgm:pt modelId="{16B7DC45-038C-4BAE-B6FD-F9BF0DDB5343}">
      <dgm:prSet/>
      <dgm:spPr/>
      <dgm:t>
        <a:bodyPr/>
        <a:lstStyle/>
        <a:p>
          <a:r>
            <a:rPr lang="en-US" dirty="0" smtClean="0"/>
            <a:t>He wants to avenge his father's death</a:t>
          </a:r>
          <a:endParaRPr lang="it-IT" dirty="0"/>
        </a:p>
      </dgm:t>
    </dgm:pt>
    <dgm:pt modelId="{8BB8F8F1-2109-4CCF-AFE0-E4FA7F5DFB07}" type="parTrans" cxnId="{FBB77B4E-9A05-4374-9F8E-7B484EAB27B1}">
      <dgm:prSet/>
      <dgm:spPr/>
      <dgm:t>
        <a:bodyPr/>
        <a:lstStyle/>
        <a:p>
          <a:endParaRPr lang="it-IT"/>
        </a:p>
      </dgm:t>
    </dgm:pt>
    <dgm:pt modelId="{139C5710-FA15-441F-83A7-AA439FB83295}" type="sibTrans" cxnId="{FBB77B4E-9A05-4374-9F8E-7B484EAB27B1}">
      <dgm:prSet/>
      <dgm:spPr/>
      <dgm:t>
        <a:bodyPr/>
        <a:lstStyle/>
        <a:p>
          <a:endParaRPr lang="it-IT"/>
        </a:p>
      </dgm:t>
    </dgm:pt>
    <dgm:pt modelId="{3F2D6D8B-E831-40A3-92C2-BD62944C635B}">
      <dgm:prSet phldrT="[Testo]"/>
      <dgm:spPr/>
      <dgm:t>
        <a:bodyPr/>
        <a:lstStyle/>
        <a:p>
          <a:r>
            <a:rPr lang="it-IT" dirty="0" err="1" smtClean="0"/>
            <a:t>Polonius’s</a:t>
          </a:r>
          <a:r>
            <a:rPr lang="it-IT" dirty="0" smtClean="0"/>
            <a:t> son and </a:t>
          </a:r>
          <a:r>
            <a:rPr lang="it-IT" dirty="0" err="1" smtClean="0"/>
            <a:t>Ophelia’s</a:t>
          </a:r>
          <a:r>
            <a:rPr lang="it-IT" dirty="0" smtClean="0"/>
            <a:t> brother</a:t>
          </a:r>
          <a:endParaRPr lang="it-IT" dirty="0"/>
        </a:p>
      </dgm:t>
    </dgm:pt>
    <dgm:pt modelId="{FDDAAC41-99EE-477A-B688-9D60430CCD79}" type="parTrans" cxnId="{BD0F4421-4A5F-4E41-B49F-427274B46EC4}">
      <dgm:prSet/>
      <dgm:spPr/>
      <dgm:t>
        <a:bodyPr/>
        <a:lstStyle/>
        <a:p>
          <a:endParaRPr lang="it-IT"/>
        </a:p>
      </dgm:t>
    </dgm:pt>
    <dgm:pt modelId="{125043D8-8AB5-42D1-A24A-6A0AC4C07903}" type="sibTrans" cxnId="{BD0F4421-4A5F-4E41-B49F-427274B46EC4}">
      <dgm:prSet/>
      <dgm:spPr/>
      <dgm:t>
        <a:bodyPr/>
        <a:lstStyle/>
        <a:p>
          <a:endParaRPr lang="it-IT"/>
        </a:p>
      </dgm:t>
    </dgm:pt>
    <dgm:pt modelId="{6107CD8A-FC27-42EE-B34D-7BC626E51B0C}" type="pres">
      <dgm:prSet presAssocID="{428B2429-949B-4DE2-BFB1-F35FEBB4D2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C7C2E75-CA32-416D-897F-73A65876ECBC}" type="pres">
      <dgm:prSet presAssocID="{A79F6962-7793-47FA-9BC8-8AC04DC29458}" presName="thickLine" presStyleLbl="alignNode1" presStyleIdx="0" presStyleCnt="2"/>
      <dgm:spPr/>
    </dgm:pt>
    <dgm:pt modelId="{2CB4D741-A9FC-4AF6-9545-DF0A4A8D29B4}" type="pres">
      <dgm:prSet presAssocID="{A79F6962-7793-47FA-9BC8-8AC04DC29458}" presName="horz1" presStyleCnt="0"/>
      <dgm:spPr/>
    </dgm:pt>
    <dgm:pt modelId="{F0C29F97-36A7-4C1A-ADD3-12BE34F2AD42}" type="pres">
      <dgm:prSet presAssocID="{A79F6962-7793-47FA-9BC8-8AC04DC29458}" presName="tx1" presStyleLbl="revTx" presStyleIdx="0" presStyleCnt="11"/>
      <dgm:spPr/>
      <dgm:t>
        <a:bodyPr/>
        <a:lstStyle/>
        <a:p>
          <a:endParaRPr lang="it-IT"/>
        </a:p>
      </dgm:t>
    </dgm:pt>
    <dgm:pt modelId="{8D0FAAF1-CE2C-4179-A7FE-CE444F49DBB5}" type="pres">
      <dgm:prSet presAssocID="{A79F6962-7793-47FA-9BC8-8AC04DC29458}" presName="vert1" presStyleCnt="0"/>
      <dgm:spPr/>
    </dgm:pt>
    <dgm:pt modelId="{2BCEF1AB-176F-47A4-8321-EA1829585DC7}" type="pres">
      <dgm:prSet presAssocID="{6D68D763-028A-4FBF-B7B5-BFF778345509}" presName="vertSpace2a" presStyleCnt="0"/>
      <dgm:spPr/>
    </dgm:pt>
    <dgm:pt modelId="{2A359B4D-2BAB-48DD-BB60-9F3F241888B9}" type="pres">
      <dgm:prSet presAssocID="{6D68D763-028A-4FBF-B7B5-BFF778345509}" presName="horz2" presStyleCnt="0"/>
      <dgm:spPr/>
    </dgm:pt>
    <dgm:pt modelId="{35044538-08C5-4A35-8804-9902A5D90AAF}" type="pres">
      <dgm:prSet presAssocID="{6D68D763-028A-4FBF-B7B5-BFF778345509}" presName="horzSpace2" presStyleCnt="0"/>
      <dgm:spPr/>
    </dgm:pt>
    <dgm:pt modelId="{83A5EB4D-7A7D-4DFB-9509-00EC9B4C29C1}" type="pres">
      <dgm:prSet presAssocID="{6D68D763-028A-4FBF-B7B5-BFF778345509}" presName="tx2" presStyleLbl="revTx" presStyleIdx="1" presStyleCnt="11"/>
      <dgm:spPr/>
      <dgm:t>
        <a:bodyPr/>
        <a:lstStyle/>
        <a:p>
          <a:endParaRPr lang="it-IT"/>
        </a:p>
      </dgm:t>
    </dgm:pt>
    <dgm:pt modelId="{F45CDF72-AEBF-4160-B6DB-B3D8EB5A0C3A}" type="pres">
      <dgm:prSet presAssocID="{6D68D763-028A-4FBF-B7B5-BFF778345509}" presName="vert2" presStyleCnt="0"/>
      <dgm:spPr/>
    </dgm:pt>
    <dgm:pt modelId="{6E580400-1F00-4DF5-959E-F4FCEBABBFCF}" type="pres">
      <dgm:prSet presAssocID="{6D68D763-028A-4FBF-B7B5-BFF778345509}" presName="thinLine2b" presStyleLbl="callout" presStyleIdx="0" presStyleCnt="9"/>
      <dgm:spPr/>
    </dgm:pt>
    <dgm:pt modelId="{A5860985-3890-4BF8-BCAE-9CA7DAEDE411}" type="pres">
      <dgm:prSet presAssocID="{6D68D763-028A-4FBF-B7B5-BFF778345509}" presName="vertSpace2b" presStyleCnt="0"/>
      <dgm:spPr/>
    </dgm:pt>
    <dgm:pt modelId="{C98EAC79-3B5B-4D38-A7F4-83F777179724}" type="pres">
      <dgm:prSet presAssocID="{7C682D54-DDC8-45B8-8342-2A7C34A38E37}" presName="horz2" presStyleCnt="0"/>
      <dgm:spPr/>
    </dgm:pt>
    <dgm:pt modelId="{A023AE92-8662-4DEA-A495-A5FF435356A4}" type="pres">
      <dgm:prSet presAssocID="{7C682D54-DDC8-45B8-8342-2A7C34A38E37}" presName="horzSpace2" presStyleCnt="0"/>
      <dgm:spPr/>
    </dgm:pt>
    <dgm:pt modelId="{B8CAB3BF-1B4D-4AA1-8776-6E0B4CA20D0D}" type="pres">
      <dgm:prSet presAssocID="{7C682D54-DDC8-45B8-8342-2A7C34A38E37}" presName="tx2" presStyleLbl="revTx" presStyleIdx="2" presStyleCnt="11"/>
      <dgm:spPr/>
      <dgm:t>
        <a:bodyPr/>
        <a:lstStyle/>
        <a:p>
          <a:endParaRPr lang="it-IT"/>
        </a:p>
      </dgm:t>
    </dgm:pt>
    <dgm:pt modelId="{0B197391-7D87-46DB-8934-BB195EA53080}" type="pres">
      <dgm:prSet presAssocID="{7C682D54-DDC8-45B8-8342-2A7C34A38E37}" presName="vert2" presStyleCnt="0"/>
      <dgm:spPr/>
    </dgm:pt>
    <dgm:pt modelId="{5446DB6C-8594-47DC-9EA3-E1DEF13E17C8}" type="pres">
      <dgm:prSet presAssocID="{7C682D54-DDC8-45B8-8342-2A7C34A38E37}" presName="thinLine2b" presStyleLbl="callout" presStyleIdx="1" presStyleCnt="9"/>
      <dgm:spPr/>
    </dgm:pt>
    <dgm:pt modelId="{917C94E2-8443-4A29-8B8F-5F689EE1788F}" type="pres">
      <dgm:prSet presAssocID="{7C682D54-DDC8-45B8-8342-2A7C34A38E37}" presName="vertSpace2b" presStyleCnt="0"/>
      <dgm:spPr/>
    </dgm:pt>
    <dgm:pt modelId="{DAEDBD3C-3A43-4DC2-BA07-F5AF1C3EBCA7}" type="pres">
      <dgm:prSet presAssocID="{1CC744E7-8DBC-462E-8082-BB5B883C4F03}" presName="horz2" presStyleCnt="0"/>
      <dgm:spPr/>
    </dgm:pt>
    <dgm:pt modelId="{49058E5A-3789-4230-AE85-F794922A49BA}" type="pres">
      <dgm:prSet presAssocID="{1CC744E7-8DBC-462E-8082-BB5B883C4F03}" presName="horzSpace2" presStyleCnt="0"/>
      <dgm:spPr/>
    </dgm:pt>
    <dgm:pt modelId="{BE9023FB-6F3B-43A4-B356-49B0468B20C2}" type="pres">
      <dgm:prSet presAssocID="{1CC744E7-8DBC-462E-8082-BB5B883C4F03}" presName="tx2" presStyleLbl="revTx" presStyleIdx="3" presStyleCnt="11"/>
      <dgm:spPr/>
      <dgm:t>
        <a:bodyPr/>
        <a:lstStyle/>
        <a:p>
          <a:endParaRPr lang="it-IT"/>
        </a:p>
      </dgm:t>
    </dgm:pt>
    <dgm:pt modelId="{9AA56A3A-B351-487B-A8F7-3AA738736913}" type="pres">
      <dgm:prSet presAssocID="{1CC744E7-8DBC-462E-8082-BB5B883C4F03}" presName="vert2" presStyleCnt="0"/>
      <dgm:spPr/>
    </dgm:pt>
    <dgm:pt modelId="{3A8405B7-16EF-4AF9-8F85-8DD38B6BF92B}" type="pres">
      <dgm:prSet presAssocID="{1CC744E7-8DBC-462E-8082-BB5B883C4F03}" presName="thinLine2b" presStyleLbl="callout" presStyleIdx="2" presStyleCnt="9"/>
      <dgm:spPr/>
    </dgm:pt>
    <dgm:pt modelId="{1523FB57-5E6F-4E2A-BB85-F9E407B87A3D}" type="pres">
      <dgm:prSet presAssocID="{1CC744E7-8DBC-462E-8082-BB5B883C4F03}" presName="vertSpace2b" presStyleCnt="0"/>
      <dgm:spPr/>
    </dgm:pt>
    <dgm:pt modelId="{B102C5CB-9F52-4F9B-BB9B-197600E518E1}" type="pres">
      <dgm:prSet presAssocID="{4C2B289D-5C16-4DDE-8082-6824919302D8}" presName="thickLine" presStyleLbl="alignNode1" presStyleIdx="1" presStyleCnt="2"/>
      <dgm:spPr/>
    </dgm:pt>
    <dgm:pt modelId="{A78739FC-6E46-44DB-989C-C20015C94A1F}" type="pres">
      <dgm:prSet presAssocID="{4C2B289D-5C16-4DDE-8082-6824919302D8}" presName="horz1" presStyleCnt="0"/>
      <dgm:spPr/>
    </dgm:pt>
    <dgm:pt modelId="{01E99448-F6C0-434A-8088-A96726E9EA31}" type="pres">
      <dgm:prSet presAssocID="{4C2B289D-5C16-4DDE-8082-6824919302D8}" presName="tx1" presStyleLbl="revTx" presStyleIdx="4" presStyleCnt="11"/>
      <dgm:spPr/>
      <dgm:t>
        <a:bodyPr/>
        <a:lstStyle/>
        <a:p>
          <a:endParaRPr lang="it-IT"/>
        </a:p>
      </dgm:t>
    </dgm:pt>
    <dgm:pt modelId="{17F10DDE-1990-47A5-BCD3-5BB0AF88C577}" type="pres">
      <dgm:prSet presAssocID="{4C2B289D-5C16-4DDE-8082-6824919302D8}" presName="vert1" presStyleCnt="0"/>
      <dgm:spPr/>
    </dgm:pt>
    <dgm:pt modelId="{4C8015F4-021B-4290-B491-802C519378C5}" type="pres">
      <dgm:prSet presAssocID="{3F2D6D8B-E831-40A3-92C2-BD62944C635B}" presName="vertSpace2a" presStyleCnt="0"/>
      <dgm:spPr/>
    </dgm:pt>
    <dgm:pt modelId="{75FBA830-A0BF-4C18-94E5-039CE87DA658}" type="pres">
      <dgm:prSet presAssocID="{3F2D6D8B-E831-40A3-92C2-BD62944C635B}" presName="horz2" presStyleCnt="0"/>
      <dgm:spPr/>
    </dgm:pt>
    <dgm:pt modelId="{8413EA8B-EB26-46A0-BADE-907A54082E65}" type="pres">
      <dgm:prSet presAssocID="{3F2D6D8B-E831-40A3-92C2-BD62944C635B}" presName="horzSpace2" presStyleCnt="0"/>
      <dgm:spPr/>
    </dgm:pt>
    <dgm:pt modelId="{C891708A-4124-4DD1-B82F-7A3EEBEBB994}" type="pres">
      <dgm:prSet presAssocID="{3F2D6D8B-E831-40A3-92C2-BD62944C635B}" presName="tx2" presStyleLbl="revTx" presStyleIdx="5" presStyleCnt="11"/>
      <dgm:spPr/>
      <dgm:t>
        <a:bodyPr/>
        <a:lstStyle/>
        <a:p>
          <a:endParaRPr lang="it-IT"/>
        </a:p>
      </dgm:t>
    </dgm:pt>
    <dgm:pt modelId="{14E99AD3-08B1-4AE2-8ACC-3ADB1C877105}" type="pres">
      <dgm:prSet presAssocID="{3F2D6D8B-E831-40A3-92C2-BD62944C635B}" presName="vert2" presStyleCnt="0"/>
      <dgm:spPr/>
    </dgm:pt>
    <dgm:pt modelId="{D94CF7BD-8862-466C-8258-6C9DBB489E2F}" type="pres">
      <dgm:prSet presAssocID="{3F2D6D8B-E831-40A3-92C2-BD62944C635B}" presName="thinLine2b" presStyleLbl="callout" presStyleIdx="3" presStyleCnt="9"/>
      <dgm:spPr/>
    </dgm:pt>
    <dgm:pt modelId="{E3AB1B8D-1C8C-45EB-8296-6212B91C75A9}" type="pres">
      <dgm:prSet presAssocID="{3F2D6D8B-E831-40A3-92C2-BD62944C635B}" presName="vertSpace2b" presStyleCnt="0"/>
      <dgm:spPr/>
    </dgm:pt>
    <dgm:pt modelId="{143B8E71-B66B-4B76-9EEA-8ACDA5E936BA}" type="pres">
      <dgm:prSet presAssocID="{AD4F3BA8-C7FD-42E4-A5A0-51B5762DF244}" presName="horz2" presStyleCnt="0"/>
      <dgm:spPr/>
    </dgm:pt>
    <dgm:pt modelId="{4D5076F3-165B-4520-A354-18D2B0F6E051}" type="pres">
      <dgm:prSet presAssocID="{AD4F3BA8-C7FD-42E4-A5A0-51B5762DF244}" presName="horzSpace2" presStyleCnt="0"/>
      <dgm:spPr/>
    </dgm:pt>
    <dgm:pt modelId="{A848D64C-B497-48B2-BB7B-D3E3BF6DD92F}" type="pres">
      <dgm:prSet presAssocID="{AD4F3BA8-C7FD-42E4-A5A0-51B5762DF244}" presName="tx2" presStyleLbl="revTx" presStyleIdx="6" presStyleCnt="11"/>
      <dgm:spPr/>
      <dgm:t>
        <a:bodyPr/>
        <a:lstStyle/>
        <a:p>
          <a:endParaRPr lang="it-IT"/>
        </a:p>
      </dgm:t>
    </dgm:pt>
    <dgm:pt modelId="{F3442B07-1EBD-4FF1-A798-44E8C5911635}" type="pres">
      <dgm:prSet presAssocID="{AD4F3BA8-C7FD-42E4-A5A0-51B5762DF244}" presName="vert2" presStyleCnt="0"/>
      <dgm:spPr/>
    </dgm:pt>
    <dgm:pt modelId="{3D7A14DD-7D2D-4E2B-A99A-D0DCE51B9E72}" type="pres">
      <dgm:prSet presAssocID="{AD4F3BA8-C7FD-42E4-A5A0-51B5762DF244}" presName="thinLine2b" presStyleLbl="callout" presStyleIdx="4" presStyleCnt="9"/>
      <dgm:spPr/>
    </dgm:pt>
    <dgm:pt modelId="{68A1B0F8-C46E-4083-BB11-1645EDE8D4CF}" type="pres">
      <dgm:prSet presAssocID="{AD4F3BA8-C7FD-42E4-A5A0-51B5762DF244}" presName="vertSpace2b" presStyleCnt="0"/>
      <dgm:spPr/>
    </dgm:pt>
    <dgm:pt modelId="{C75242A0-22C9-4B64-B077-EF49AE51982D}" type="pres">
      <dgm:prSet presAssocID="{B82E41E6-537C-467E-9D72-F5B2A32AE4D3}" presName="horz2" presStyleCnt="0"/>
      <dgm:spPr/>
    </dgm:pt>
    <dgm:pt modelId="{F7A6B609-2700-45B8-8855-F93A3528DF64}" type="pres">
      <dgm:prSet presAssocID="{B82E41E6-537C-467E-9D72-F5B2A32AE4D3}" presName="horzSpace2" presStyleCnt="0"/>
      <dgm:spPr/>
    </dgm:pt>
    <dgm:pt modelId="{BA7E116A-8231-479C-943A-6BD597E4F07D}" type="pres">
      <dgm:prSet presAssocID="{B82E41E6-537C-467E-9D72-F5B2A32AE4D3}" presName="tx2" presStyleLbl="revTx" presStyleIdx="7" presStyleCnt="11"/>
      <dgm:spPr/>
      <dgm:t>
        <a:bodyPr/>
        <a:lstStyle/>
        <a:p>
          <a:endParaRPr lang="it-IT"/>
        </a:p>
      </dgm:t>
    </dgm:pt>
    <dgm:pt modelId="{8225D132-41FA-45B5-A8ED-D1B9E6BC12FE}" type="pres">
      <dgm:prSet presAssocID="{B82E41E6-537C-467E-9D72-F5B2A32AE4D3}" presName="vert2" presStyleCnt="0"/>
      <dgm:spPr/>
    </dgm:pt>
    <dgm:pt modelId="{7BFC7379-90EE-4449-84A3-F554470669C7}" type="pres">
      <dgm:prSet presAssocID="{B82E41E6-537C-467E-9D72-F5B2A32AE4D3}" presName="thinLine2b" presStyleLbl="callout" presStyleIdx="5" presStyleCnt="9"/>
      <dgm:spPr/>
    </dgm:pt>
    <dgm:pt modelId="{3C05EA5A-5E9B-464D-A39C-9AA0375700B1}" type="pres">
      <dgm:prSet presAssocID="{B82E41E6-537C-467E-9D72-F5B2A32AE4D3}" presName="vertSpace2b" presStyleCnt="0"/>
      <dgm:spPr/>
    </dgm:pt>
    <dgm:pt modelId="{AB9F6296-2E3C-4029-9518-DF8C2866CF30}" type="pres">
      <dgm:prSet presAssocID="{43D4A236-E513-4EF6-802A-C5BC7A53BF40}" presName="horz2" presStyleCnt="0"/>
      <dgm:spPr/>
    </dgm:pt>
    <dgm:pt modelId="{404A76AC-5873-48DE-8569-F848EBCD5DFD}" type="pres">
      <dgm:prSet presAssocID="{43D4A236-E513-4EF6-802A-C5BC7A53BF40}" presName="horzSpace2" presStyleCnt="0"/>
      <dgm:spPr/>
    </dgm:pt>
    <dgm:pt modelId="{7A656C8F-3B84-4F5F-81A3-225F09E3C880}" type="pres">
      <dgm:prSet presAssocID="{43D4A236-E513-4EF6-802A-C5BC7A53BF40}" presName="tx2" presStyleLbl="revTx" presStyleIdx="8" presStyleCnt="11"/>
      <dgm:spPr/>
      <dgm:t>
        <a:bodyPr/>
        <a:lstStyle/>
        <a:p>
          <a:endParaRPr lang="it-IT"/>
        </a:p>
      </dgm:t>
    </dgm:pt>
    <dgm:pt modelId="{78913DA0-0B7B-453D-B053-0CAFF264E106}" type="pres">
      <dgm:prSet presAssocID="{43D4A236-E513-4EF6-802A-C5BC7A53BF40}" presName="vert2" presStyleCnt="0"/>
      <dgm:spPr/>
    </dgm:pt>
    <dgm:pt modelId="{C282CC3D-3F06-4604-9B50-AFCEE74E6FEF}" type="pres">
      <dgm:prSet presAssocID="{43D4A236-E513-4EF6-802A-C5BC7A53BF40}" presName="thinLine2b" presStyleLbl="callout" presStyleIdx="6" presStyleCnt="9"/>
      <dgm:spPr/>
    </dgm:pt>
    <dgm:pt modelId="{C6D3976B-622A-4F05-AF8A-384C48F15D94}" type="pres">
      <dgm:prSet presAssocID="{43D4A236-E513-4EF6-802A-C5BC7A53BF40}" presName="vertSpace2b" presStyleCnt="0"/>
      <dgm:spPr/>
    </dgm:pt>
    <dgm:pt modelId="{9B08DFB2-45A6-4200-9E9E-89EFE3F1F198}" type="pres">
      <dgm:prSet presAssocID="{C014F27A-2310-4C29-9D93-6092A8206C7F}" presName="horz2" presStyleCnt="0"/>
      <dgm:spPr/>
    </dgm:pt>
    <dgm:pt modelId="{AD5BD5B9-52F3-4BCF-B5E8-242A68B77549}" type="pres">
      <dgm:prSet presAssocID="{C014F27A-2310-4C29-9D93-6092A8206C7F}" presName="horzSpace2" presStyleCnt="0"/>
      <dgm:spPr/>
    </dgm:pt>
    <dgm:pt modelId="{71772EF0-35A6-4D26-B546-CF915311BEAC}" type="pres">
      <dgm:prSet presAssocID="{C014F27A-2310-4C29-9D93-6092A8206C7F}" presName="tx2" presStyleLbl="revTx" presStyleIdx="9" presStyleCnt="11"/>
      <dgm:spPr/>
      <dgm:t>
        <a:bodyPr/>
        <a:lstStyle/>
        <a:p>
          <a:endParaRPr lang="it-IT"/>
        </a:p>
      </dgm:t>
    </dgm:pt>
    <dgm:pt modelId="{9F6246E2-406F-4877-98DD-4BCED0670405}" type="pres">
      <dgm:prSet presAssocID="{C014F27A-2310-4C29-9D93-6092A8206C7F}" presName="vert2" presStyleCnt="0"/>
      <dgm:spPr/>
    </dgm:pt>
    <dgm:pt modelId="{217D1072-FB96-4566-AE80-0FF73F785C52}" type="pres">
      <dgm:prSet presAssocID="{C014F27A-2310-4C29-9D93-6092A8206C7F}" presName="thinLine2b" presStyleLbl="callout" presStyleIdx="7" presStyleCnt="9"/>
      <dgm:spPr/>
    </dgm:pt>
    <dgm:pt modelId="{DD9CD98E-0E49-4E03-AD47-60293FC23DE9}" type="pres">
      <dgm:prSet presAssocID="{C014F27A-2310-4C29-9D93-6092A8206C7F}" presName="vertSpace2b" presStyleCnt="0"/>
      <dgm:spPr/>
    </dgm:pt>
    <dgm:pt modelId="{7A5012E8-3C75-4252-999B-91D9A1B06E2E}" type="pres">
      <dgm:prSet presAssocID="{16B7DC45-038C-4BAE-B6FD-F9BF0DDB5343}" presName="horz2" presStyleCnt="0"/>
      <dgm:spPr/>
    </dgm:pt>
    <dgm:pt modelId="{942D75B7-6749-4B33-8E1B-A60571A3FA8F}" type="pres">
      <dgm:prSet presAssocID="{16B7DC45-038C-4BAE-B6FD-F9BF0DDB5343}" presName="horzSpace2" presStyleCnt="0"/>
      <dgm:spPr/>
    </dgm:pt>
    <dgm:pt modelId="{09E4DE71-992D-486E-AF08-DFCCFF652E73}" type="pres">
      <dgm:prSet presAssocID="{16B7DC45-038C-4BAE-B6FD-F9BF0DDB5343}" presName="tx2" presStyleLbl="revTx" presStyleIdx="10" presStyleCnt="11"/>
      <dgm:spPr/>
      <dgm:t>
        <a:bodyPr/>
        <a:lstStyle/>
        <a:p>
          <a:endParaRPr lang="it-IT"/>
        </a:p>
      </dgm:t>
    </dgm:pt>
    <dgm:pt modelId="{C990EA7D-24DF-4CDB-A631-31D90A87B639}" type="pres">
      <dgm:prSet presAssocID="{16B7DC45-038C-4BAE-B6FD-F9BF0DDB5343}" presName="vert2" presStyleCnt="0"/>
      <dgm:spPr/>
    </dgm:pt>
    <dgm:pt modelId="{3310F710-904A-498F-BD71-9856A39E6BFA}" type="pres">
      <dgm:prSet presAssocID="{16B7DC45-038C-4BAE-B6FD-F9BF0DDB5343}" presName="thinLine2b" presStyleLbl="callout" presStyleIdx="8" presStyleCnt="9"/>
      <dgm:spPr/>
    </dgm:pt>
    <dgm:pt modelId="{2292BFD5-F9C4-408A-81C3-340C1E861DAD}" type="pres">
      <dgm:prSet presAssocID="{16B7DC45-038C-4BAE-B6FD-F9BF0DDB5343}" presName="vertSpace2b" presStyleCnt="0"/>
      <dgm:spPr/>
    </dgm:pt>
  </dgm:ptLst>
  <dgm:cxnLst>
    <dgm:cxn modelId="{BD0F4421-4A5F-4E41-B49F-427274B46EC4}" srcId="{4C2B289D-5C16-4DDE-8082-6824919302D8}" destId="{3F2D6D8B-E831-40A3-92C2-BD62944C635B}" srcOrd="0" destOrd="0" parTransId="{FDDAAC41-99EE-477A-B688-9D60430CCD79}" sibTransId="{125043D8-8AB5-42D1-A24A-6A0AC4C07903}"/>
    <dgm:cxn modelId="{8A2DC8CF-23A4-4C60-9AA2-CB414DFB822B}" srcId="{428B2429-949B-4DE2-BFB1-F35FEBB4D2FF}" destId="{4C2B289D-5C16-4DDE-8082-6824919302D8}" srcOrd="1" destOrd="0" parTransId="{84CBF912-BBFA-4533-A026-C7220FCCADAC}" sibTransId="{240B14DB-81DD-4F96-A2F1-D4EDEE704496}"/>
    <dgm:cxn modelId="{F9416747-0FD9-456F-9D59-765003C15BC9}" type="presOf" srcId="{AD4F3BA8-C7FD-42E4-A5A0-51B5762DF244}" destId="{A848D64C-B497-48B2-BB7B-D3E3BF6DD92F}" srcOrd="0" destOrd="0" presId="urn:microsoft.com/office/officeart/2008/layout/LinedList"/>
    <dgm:cxn modelId="{8646FE89-CA36-4E55-B1BB-2BDF04605893}" type="presOf" srcId="{6D68D763-028A-4FBF-B7B5-BFF778345509}" destId="{83A5EB4D-7A7D-4DFB-9509-00EC9B4C29C1}" srcOrd="0" destOrd="0" presId="urn:microsoft.com/office/officeart/2008/layout/LinedList"/>
    <dgm:cxn modelId="{FBB77B4E-9A05-4374-9F8E-7B484EAB27B1}" srcId="{4C2B289D-5C16-4DDE-8082-6824919302D8}" destId="{16B7DC45-038C-4BAE-B6FD-F9BF0DDB5343}" srcOrd="5" destOrd="0" parTransId="{8BB8F8F1-2109-4CCF-AFE0-E4FA7F5DFB07}" sibTransId="{139C5710-FA15-441F-83A7-AA439FB83295}"/>
    <dgm:cxn modelId="{1C1C9EE1-7199-4112-B575-9972C5453A3D}" type="presOf" srcId="{A79F6962-7793-47FA-9BC8-8AC04DC29458}" destId="{F0C29F97-36A7-4C1A-ADD3-12BE34F2AD42}" srcOrd="0" destOrd="0" presId="urn:microsoft.com/office/officeart/2008/layout/LinedList"/>
    <dgm:cxn modelId="{6415DA97-F197-48DA-AB52-625401BF2827}" srcId="{4C2B289D-5C16-4DDE-8082-6824919302D8}" destId="{AD4F3BA8-C7FD-42E4-A5A0-51B5762DF244}" srcOrd="1" destOrd="0" parTransId="{62752A7C-D221-40A4-A87D-796331CF1D78}" sibTransId="{F0C06EA2-E788-4F5B-A927-6E4FBDD42160}"/>
    <dgm:cxn modelId="{075E45B3-2218-4BBE-9506-AAC4346042A7}" srcId="{428B2429-949B-4DE2-BFB1-F35FEBB4D2FF}" destId="{A79F6962-7793-47FA-9BC8-8AC04DC29458}" srcOrd="0" destOrd="0" parTransId="{802656AE-3D71-49F8-8978-4926920FCA30}" sibTransId="{E011B704-CB6B-4BD6-BC50-6A8F687CD74D}"/>
    <dgm:cxn modelId="{E0F634F2-8339-4030-A76E-E861EBEF35FD}" srcId="{A79F6962-7793-47FA-9BC8-8AC04DC29458}" destId="{1CC744E7-8DBC-462E-8082-BB5B883C4F03}" srcOrd="2" destOrd="0" parTransId="{5E44B620-38BF-43BA-926F-D998A4B54BCC}" sibTransId="{1AD195B3-40E0-4971-BA81-160966AB60D0}"/>
    <dgm:cxn modelId="{26F78469-84E2-46BC-93A6-9B049ABB24A6}" type="presOf" srcId="{43D4A236-E513-4EF6-802A-C5BC7A53BF40}" destId="{7A656C8F-3B84-4F5F-81A3-225F09E3C880}" srcOrd="0" destOrd="0" presId="urn:microsoft.com/office/officeart/2008/layout/LinedList"/>
    <dgm:cxn modelId="{FA5ACB88-FFB7-4549-A160-B008CC0DF36C}" type="presOf" srcId="{3F2D6D8B-E831-40A3-92C2-BD62944C635B}" destId="{C891708A-4124-4DD1-B82F-7A3EEBEBB994}" srcOrd="0" destOrd="0" presId="urn:microsoft.com/office/officeart/2008/layout/LinedList"/>
    <dgm:cxn modelId="{63BBCF4C-9DC3-481C-9F37-1E5AD3F9037E}" type="presOf" srcId="{428B2429-949B-4DE2-BFB1-F35FEBB4D2FF}" destId="{6107CD8A-FC27-42EE-B34D-7BC626E51B0C}" srcOrd="0" destOrd="0" presId="urn:microsoft.com/office/officeart/2008/layout/LinedList"/>
    <dgm:cxn modelId="{1C98B14E-6D68-4F3D-B439-44BC120F0F6A}" srcId="{4C2B289D-5C16-4DDE-8082-6824919302D8}" destId="{B82E41E6-537C-467E-9D72-F5B2A32AE4D3}" srcOrd="2" destOrd="0" parTransId="{C9D3A657-D034-4108-A2FB-07F821AA4CC9}" sibTransId="{65A02245-695E-4E99-8DC2-492E08D65119}"/>
    <dgm:cxn modelId="{BE1B676D-9226-47FD-B125-9237183E4F04}" type="presOf" srcId="{7C682D54-DDC8-45B8-8342-2A7C34A38E37}" destId="{B8CAB3BF-1B4D-4AA1-8776-6E0B4CA20D0D}" srcOrd="0" destOrd="0" presId="urn:microsoft.com/office/officeart/2008/layout/LinedList"/>
    <dgm:cxn modelId="{63D6967C-A7BB-48B5-A4E1-76AE8FBA62EE}" type="presOf" srcId="{4C2B289D-5C16-4DDE-8082-6824919302D8}" destId="{01E99448-F6C0-434A-8088-A96726E9EA31}" srcOrd="0" destOrd="0" presId="urn:microsoft.com/office/officeart/2008/layout/LinedList"/>
    <dgm:cxn modelId="{4362DA6D-A877-4BF7-BB34-C36BC6BE3C43}" srcId="{A79F6962-7793-47FA-9BC8-8AC04DC29458}" destId="{6D68D763-028A-4FBF-B7B5-BFF778345509}" srcOrd="0" destOrd="0" parTransId="{5508E6C2-A6FA-4480-A51B-C2B636B56209}" sibTransId="{D8622BBA-81C9-4718-AF16-CE6BCCC107FE}"/>
    <dgm:cxn modelId="{903490BC-168C-40CA-8458-076E0BF3C044}" type="presOf" srcId="{16B7DC45-038C-4BAE-B6FD-F9BF0DDB5343}" destId="{09E4DE71-992D-486E-AF08-DFCCFF652E73}" srcOrd="0" destOrd="0" presId="urn:microsoft.com/office/officeart/2008/layout/LinedList"/>
    <dgm:cxn modelId="{6E03EA83-3B27-41CA-AA62-604FE9008C2B}" srcId="{4C2B289D-5C16-4DDE-8082-6824919302D8}" destId="{C014F27A-2310-4C29-9D93-6092A8206C7F}" srcOrd="4" destOrd="0" parTransId="{E3EC8036-2A93-4EE5-9102-D4723BD7E1FC}" sibTransId="{F4FEE7C8-EFD0-4CCA-BBA1-CCD5AC73188C}"/>
    <dgm:cxn modelId="{96539662-9927-459F-BB38-55EC7E18330F}" srcId="{A79F6962-7793-47FA-9BC8-8AC04DC29458}" destId="{7C682D54-DDC8-45B8-8342-2A7C34A38E37}" srcOrd="1" destOrd="0" parTransId="{BAB362EB-5EBE-4C47-8CFE-3557F68E1C08}" sibTransId="{9C4E5B7C-F541-4A57-BF34-361804F36C72}"/>
    <dgm:cxn modelId="{3070250E-66C3-4575-95B1-AA64EAD04E4D}" type="presOf" srcId="{C014F27A-2310-4C29-9D93-6092A8206C7F}" destId="{71772EF0-35A6-4D26-B546-CF915311BEAC}" srcOrd="0" destOrd="0" presId="urn:microsoft.com/office/officeart/2008/layout/LinedList"/>
    <dgm:cxn modelId="{F62237A7-2100-4FC2-9CC4-8F086A5EC008}" srcId="{4C2B289D-5C16-4DDE-8082-6824919302D8}" destId="{43D4A236-E513-4EF6-802A-C5BC7A53BF40}" srcOrd="3" destOrd="0" parTransId="{12788970-8209-4838-A727-2416B0F15745}" sibTransId="{AFDA6C88-81DF-422F-A75A-E5D2F50B0FC5}"/>
    <dgm:cxn modelId="{CC8FD70D-2C7F-4C83-B1F6-17C91A82738C}" type="presOf" srcId="{B82E41E6-537C-467E-9D72-F5B2A32AE4D3}" destId="{BA7E116A-8231-479C-943A-6BD597E4F07D}" srcOrd="0" destOrd="0" presId="urn:microsoft.com/office/officeart/2008/layout/LinedList"/>
    <dgm:cxn modelId="{F5A28DDE-44B8-4B7A-B0D1-B298A74C9CD2}" type="presOf" srcId="{1CC744E7-8DBC-462E-8082-BB5B883C4F03}" destId="{BE9023FB-6F3B-43A4-B356-49B0468B20C2}" srcOrd="0" destOrd="0" presId="urn:microsoft.com/office/officeart/2008/layout/LinedList"/>
    <dgm:cxn modelId="{CA919378-F342-4DF3-9D74-2713C07FA491}" type="presParOf" srcId="{6107CD8A-FC27-42EE-B34D-7BC626E51B0C}" destId="{1C7C2E75-CA32-416D-897F-73A65876ECBC}" srcOrd="0" destOrd="0" presId="urn:microsoft.com/office/officeart/2008/layout/LinedList"/>
    <dgm:cxn modelId="{F6212A3B-3BE3-48C1-B56F-B18A6F6B43C3}" type="presParOf" srcId="{6107CD8A-FC27-42EE-B34D-7BC626E51B0C}" destId="{2CB4D741-A9FC-4AF6-9545-DF0A4A8D29B4}" srcOrd="1" destOrd="0" presId="urn:microsoft.com/office/officeart/2008/layout/LinedList"/>
    <dgm:cxn modelId="{4B279199-0B39-4B11-8737-27ABB43EAC1A}" type="presParOf" srcId="{2CB4D741-A9FC-4AF6-9545-DF0A4A8D29B4}" destId="{F0C29F97-36A7-4C1A-ADD3-12BE34F2AD42}" srcOrd="0" destOrd="0" presId="urn:microsoft.com/office/officeart/2008/layout/LinedList"/>
    <dgm:cxn modelId="{8246F20E-E016-4DF4-9618-ABF8DAC87DB1}" type="presParOf" srcId="{2CB4D741-A9FC-4AF6-9545-DF0A4A8D29B4}" destId="{8D0FAAF1-CE2C-4179-A7FE-CE444F49DBB5}" srcOrd="1" destOrd="0" presId="urn:microsoft.com/office/officeart/2008/layout/LinedList"/>
    <dgm:cxn modelId="{84085A0A-C9C0-45FA-80A2-DA8222BB5A47}" type="presParOf" srcId="{8D0FAAF1-CE2C-4179-A7FE-CE444F49DBB5}" destId="{2BCEF1AB-176F-47A4-8321-EA1829585DC7}" srcOrd="0" destOrd="0" presId="urn:microsoft.com/office/officeart/2008/layout/LinedList"/>
    <dgm:cxn modelId="{8D1E4E93-EC4D-4F9F-BEC7-B7E676F8E461}" type="presParOf" srcId="{8D0FAAF1-CE2C-4179-A7FE-CE444F49DBB5}" destId="{2A359B4D-2BAB-48DD-BB60-9F3F241888B9}" srcOrd="1" destOrd="0" presId="urn:microsoft.com/office/officeart/2008/layout/LinedList"/>
    <dgm:cxn modelId="{69D74B42-7CBD-4107-ADB8-CD871E2AD3CE}" type="presParOf" srcId="{2A359B4D-2BAB-48DD-BB60-9F3F241888B9}" destId="{35044538-08C5-4A35-8804-9902A5D90AAF}" srcOrd="0" destOrd="0" presId="urn:microsoft.com/office/officeart/2008/layout/LinedList"/>
    <dgm:cxn modelId="{3767F7F1-4B0D-4562-BC06-D67FEAB229F2}" type="presParOf" srcId="{2A359B4D-2BAB-48DD-BB60-9F3F241888B9}" destId="{83A5EB4D-7A7D-4DFB-9509-00EC9B4C29C1}" srcOrd="1" destOrd="0" presId="urn:microsoft.com/office/officeart/2008/layout/LinedList"/>
    <dgm:cxn modelId="{68964898-2B28-47CB-8610-BAE7712DAEFA}" type="presParOf" srcId="{2A359B4D-2BAB-48DD-BB60-9F3F241888B9}" destId="{F45CDF72-AEBF-4160-B6DB-B3D8EB5A0C3A}" srcOrd="2" destOrd="0" presId="urn:microsoft.com/office/officeart/2008/layout/LinedList"/>
    <dgm:cxn modelId="{7EFF0E25-FEB8-4B00-ABB2-DCBAABB5AA61}" type="presParOf" srcId="{8D0FAAF1-CE2C-4179-A7FE-CE444F49DBB5}" destId="{6E580400-1F00-4DF5-959E-F4FCEBABBFCF}" srcOrd="2" destOrd="0" presId="urn:microsoft.com/office/officeart/2008/layout/LinedList"/>
    <dgm:cxn modelId="{3A06A58D-2EB8-4980-B83A-869067817E7F}" type="presParOf" srcId="{8D0FAAF1-CE2C-4179-A7FE-CE444F49DBB5}" destId="{A5860985-3890-4BF8-BCAE-9CA7DAEDE411}" srcOrd="3" destOrd="0" presId="urn:microsoft.com/office/officeart/2008/layout/LinedList"/>
    <dgm:cxn modelId="{A2FDD2A5-EFA7-4B3A-BC7C-9B514FB4A14F}" type="presParOf" srcId="{8D0FAAF1-CE2C-4179-A7FE-CE444F49DBB5}" destId="{C98EAC79-3B5B-4D38-A7F4-83F777179724}" srcOrd="4" destOrd="0" presId="urn:microsoft.com/office/officeart/2008/layout/LinedList"/>
    <dgm:cxn modelId="{65BF233D-FEB6-436D-A12E-F0558F9267F9}" type="presParOf" srcId="{C98EAC79-3B5B-4D38-A7F4-83F777179724}" destId="{A023AE92-8662-4DEA-A495-A5FF435356A4}" srcOrd="0" destOrd="0" presId="urn:microsoft.com/office/officeart/2008/layout/LinedList"/>
    <dgm:cxn modelId="{0F0633CF-3AA5-411E-B21F-426BAF3BB5E5}" type="presParOf" srcId="{C98EAC79-3B5B-4D38-A7F4-83F777179724}" destId="{B8CAB3BF-1B4D-4AA1-8776-6E0B4CA20D0D}" srcOrd="1" destOrd="0" presId="urn:microsoft.com/office/officeart/2008/layout/LinedList"/>
    <dgm:cxn modelId="{3A56FD8D-1857-4B23-9726-FB2E707D3A8E}" type="presParOf" srcId="{C98EAC79-3B5B-4D38-A7F4-83F777179724}" destId="{0B197391-7D87-46DB-8934-BB195EA53080}" srcOrd="2" destOrd="0" presId="urn:microsoft.com/office/officeart/2008/layout/LinedList"/>
    <dgm:cxn modelId="{602ACD07-15F8-401D-A51D-2EA5A2692CE2}" type="presParOf" srcId="{8D0FAAF1-CE2C-4179-A7FE-CE444F49DBB5}" destId="{5446DB6C-8594-47DC-9EA3-E1DEF13E17C8}" srcOrd="5" destOrd="0" presId="urn:microsoft.com/office/officeart/2008/layout/LinedList"/>
    <dgm:cxn modelId="{A8B4803B-3E47-4930-B405-5E98F5B917EB}" type="presParOf" srcId="{8D0FAAF1-CE2C-4179-A7FE-CE444F49DBB5}" destId="{917C94E2-8443-4A29-8B8F-5F689EE1788F}" srcOrd="6" destOrd="0" presId="urn:microsoft.com/office/officeart/2008/layout/LinedList"/>
    <dgm:cxn modelId="{6055CBC5-27BD-4AD0-8465-2E935082FD58}" type="presParOf" srcId="{8D0FAAF1-CE2C-4179-A7FE-CE444F49DBB5}" destId="{DAEDBD3C-3A43-4DC2-BA07-F5AF1C3EBCA7}" srcOrd="7" destOrd="0" presId="urn:microsoft.com/office/officeart/2008/layout/LinedList"/>
    <dgm:cxn modelId="{7452B4FA-4ED9-49C1-AA87-187A0FE5EE73}" type="presParOf" srcId="{DAEDBD3C-3A43-4DC2-BA07-F5AF1C3EBCA7}" destId="{49058E5A-3789-4230-AE85-F794922A49BA}" srcOrd="0" destOrd="0" presId="urn:microsoft.com/office/officeart/2008/layout/LinedList"/>
    <dgm:cxn modelId="{1B81ED6F-ED7C-4E0E-8D14-A535C928E85B}" type="presParOf" srcId="{DAEDBD3C-3A43-4DC2-BA07-F5AF1C3EBCA7}" destId="{BE9023FB-6F3B-43A4-B356-49B0468B20C2}" srcOrd="1" destOrd="0" presId="urn:microsoft.com/office/officeart/2008/layout/LinedList"/>
    <dgm:cxn modelId="{F329ACC0-A7F3-40F3-A782-29A714130073}" type="presParOf" srcId="{DAEDBD3C-3A43-4DC2-BA07-F5AF1C3EBCA7}" destId="{9AA56A3A-B351-487B-A8F7-3AA738736913}" srcOrd="2" destOrd="0" presId="urn:microsoft.com/office/officeart/2008/layout/LinedList"/>
    <dgm:cxn modelId="{16B3CC3D-8EE8-401F-9C07-AB151640EA79}" type="presParOf" srcId="{8D0FAAF1-CE2C-4179-A7FE-CE444F49DBB5}" destId="{3A8405B7-16EF-4AF9-8F85-8DD38B6BF92B}" srcOrd="8" destOrd="0" presId="urn:microsoft.com/office/officeart/2008/layout/LinedList"/>
    <dgm:cxn modelId="{8E8976F4-02E5-44BD-9DC5-F68502C3B35E}" type="presParOf" srcId="{8D0FAAF1-CE2C-4179-A7FE-CE444F49DBB5}" destId="{1523FB57-5E6F-4E2A-BB85-F9E407B87A3D}" srcOrd="9" destOrd="0" presId="urn:microsoft.com/office/officeart/2008/layout/LinedList"/>
    <dgm:cxn modelId="{01F9D81F-AFF7-4A80-B183-D6E9B59338BF}" type="presParOf" srcId="{6107CD8A-FC27-42EE-B34D-7BC626E51B0C}" destId="{B102C5CB-9F52-4F9B-BB9B-197600E518E1}" srcOrd="2" destOrd="0" presId="urn:microsoft.com/office/officeart/2008/layout/LinedList"/>
    <dgm:cxn modelId="{E0902989-30E9-4769-ACDC-7961398BA3EE}" type="presParOf" srcId="{6107CD8A-FC27-42EE-B34D-7BC626E51B0C}" destId="{A78739FC-6E46-44DB-989C-C20015C94A1F}" srcOrd="3" destOrd="0" presId="urn:microsoft.com/office/officeart/2008/layout/LinedList"/>
    <dgm:cxn modelId="{5F9542F8-B98A-40AF-91DD-69052375AD45}" type="presParOf" srcId="{A78739FC-6E46-44DB-989C-C20015C94A1F}" destId="{01E99448-F6C0-434A-8088-A96726E9EA31}" srcOrd="0" destOrd="0" presId="urn:microsoft.com/office/officeart/2008/layout/LinedList"/>
    <dgm:cxn modelId="{1A8C933C-342E-4814-9864-A9696FFBDE89}" type="presParOf" srcId="{A78739FC-6E46-44DB-989C-C20015C94A1F}" destId="{17F10DDE-1990-47A5-BCD3-5BB0AF88C577}" srcOrd="1" destOrd="0" presId="urn:microsoft.com/office/officeart/2008/layout/LinedList"/>
    <dgm:cxn modelId="{DFE7CAE8-2FE1-4B35-9B11-1C80CD8276DA}" type="presParOf" srcId="{17F10DDE-1990-47A5-BCD3-5BB0AF88C577}" destId="{4C8015F4-021B-4290-B491-802C519378C5}" srcOrd="0" destOrd="0" presId="urn:microsoft.com/office/officeart/2008/layout/LinedList"/>
    <dgm:cxn modelId="{BBF25F03-556F-4E08-AA02-2DE708AF9D17}" type="presParOf" srcId="{17F10DDE-1990-47A5-BCD3-5BB0AF88C577}" destId="{75FBA830-A0BF-4C18-94E5-039CE87DA658}" srcOrd="1" destOrd="0" presId="urn:microsoft.com/office/officeart/2008/layout/LinedList"/>
    <dgm:cxn modelId="{827C1EE4-E58E-44C3-834C-C8929860E7BE}" type="presParOf" srcId="{75FBA830-A0BF-4C18-94E5-039CE87DA658}" destId="{8413EA8B-EB26-46A0-BADE-907A54082E65}" srcOrd="0" destOrd="0" presId="urn:microsoft.com/office/officeart/2008/layout/LinedList"/>
    <dgm:cxn modelId="{CEA1F306-48AE-4FB0-8A05-2297F1902238}" type="presParOf" srcId="{75FBA830-A0BF-4C18-94E5-039CE87DA658}" destId="{C891708A-4124-4DD1-B82F-7A3EEBEBB994}" srcOrd="1" destOrd="0" presId="urn:microsoft.com/office/officeart/2008/layout/LinedList"/>
    <dgm:cxn modelId="{50263904-AD6C-4986-8D9A-FF13E9EAE190}" type="presParOf" srcId="{75FBA830-A0BF-4C18-94E5-039CE87DA658}" destId="{14E99AD3-08B1-4AE2-8ACC-3ADB1C877105}" srcOrd="2" destOrd="0" presId="urn:microsoft.com/office/officeart/2008/layout/LinedList"/>
    <dgm:cxn modelId="{E089FB08-5BFD-4DFB-A11B-2191865CF727}" type="presParOf" srcId="{17F10DDE-1990-47A5-BCD3-5BB0AF88C577}" destId="{D94CF7BD-8862-466C-8258-6C9DBB489E2F}" srcOrd="2" destOrd="0" presId="urn:microsoft.com/office/officeart/2008/layout/LinedList"/>
    <dgm:cxn modelId="{3C10D588-03BC-4F9F-8B27-7DF9F76C3F99}" type="presParOf" srcId="{17F10DDE-1990-47A5-BCD3-5BB0AF88C577}" destId="{E3AB1B8D-1C8C-45EB-8296-6212B91C75A9}" srcOrd="3" destOrd="0" presId="urn:microsoft.com/office/officeart/2008/layout/LinedList"/>
    <dgm:cxn modelId="{CE08979D-F152-45D9-9574-B523203DCAEB}" type="presParOf" srcId="{17F10DDE-1990-47A5-BCD3-5BB0AF88C577}" destId="{143B8E71-B66B-4B76-9EEA-8ACDA5E936BA}" srcOrd="4" destOrd="0" presId="urn:microsoft.com/office/officeart/2008/layout/LinedList"/>
    <dgm:cxn modelId="{CBC0731C-9A0A-4F24-94A0-2D030A087445}" type="presParOf" srcId="{143B8E71-B66B-4B76-9EEA-8ACDA5E936BA}" destId="{4D5076F3-165B-4520-A354-18D2B0F6E051}" srcOrd="0" destOrd="0" presId="urn:microsoft.com/office/officeart/2008/layout/LinedList"/>
    <dgm:cxn modelId="{687D0E32-976C-4422-ACF1-C9036538F208}" type="presParOf" srcId="{143B8E71-B66B-4B76-9EEA-8ACDA5E936BA}" destId="{A848D64C-B497-48B2-BB7B-D3E3BF6DD92F}" srcOrd="1" destOrd="0" presId="urn:microsoft.com/office/officeart/2008/layout/LinedList"/>
    <dgm:cxn modelId="{9ED84486-17A1-4756-BE7A-EBA1836A7059}" type="presParOf" srcId="{143B8E71-B66B-4B76-9EEA-8ACDA5E936BA}" destId="{F3442B07-1EBD-4FF1-A798-44E8C5911635}" srcOrd="2" destOrd="0" presId="urn:microsoft.com/office/officeart/2008/layout/LinedList"/>
    <dgm:cxn modelId="{A2ACC719-F309-4DA7-8F50-A1BA1807D58C}" type="presParOf" srcId="{17F10DDE-1990-47A5-BCD3-5BB0AF88C577}" destId="{3D7A14DD-7D2D-4E2B-A99A-D0DCE51B9E72}" srcOrd="5" destOrd="0" presId="urn:microsoft.com/office/officeart/2008/layout/LinedList"/>
    <dgm:cxn modelId="{C182FBA7-D08A-4F11-B41B-51DC2BC312BF}" type="presParOf" srcId="{17F10DDE-1990-47A5-BCD3-5BB0AF88C577}" destId="{68A1B0F8-C46E-4083-BB11-1645EDE8D4CF}" srcOrd="6" destOrd="0" presId="urn:microsoft.com/office/officeart/2008/layout/LinedList"/>
    <dgm:cxn modelId="{A8F48968-7575-45BB-A54E-3B5A20A70F97}" type="presParOf" srcId="{17F10DDE-1990-47A5-BCD3-5BB0AF88C577}" destId="{C75242A0-22C9-4B64-B077-EF49AE51982D}" srcOrd="7" destOrd="0" presId="urn:microsoft.com/office/officeart/2008/layout/LinedList"/>
    <dgm:cxn modelId="{D611F22F-02EE-470E-9BC4-818C3FDB9A82}" type="presParOf" srcId="{C75242A0-22C9-4B64-B077-EF49AE51982D}" destId="{F7A6B609-2700-45B8-8855-F93A3528DF64}" srcOrd="0" destOrd="0" presId="urn:microsoft.com/office/officeart/2008/layout/LinedList"/>
    <dgm:cxn modelId="{13B6EB9E-A1CB-4DC3-927D-50F7A4D21BB2}" type="presParOf" srcId="{C75242A0-22C9-4B64-B077-EF49AE51982D}" destId="{BA7E116A-8231-479C-943A-6BD597E4F07D}" srcOrd="1" destOrd="0" presId="urn:microsoft.com/office/officeart/2008/layout/LinedList"/>
    <dgm:cxn modelId="{3E4707B1-F390-45CF-91A3-44623F68EA0E}" type="presParOf" srcId="{C75242A0-22C9-4B64-B077-EF49AE51982D}" destId="{8225D132-41FA-45B5-A8ED-D1B9E6BC12FE}" srcOrd="2" destOrd="0" presId="urn:microsoft.com/office/officeart/2008/layout/LinedList"/>
    <dgm:cxn modelId="{5164DC48-AC1F-461D-B4C7-551810BE4698}" type="presParOf" srcId="{17F10DDE-1990-47A5-BCD3-5BB0AF88C577}" destId="{7BFC7379-90EE-4449-84A3-F554470669C7}" srcOrd="8" destOrd="0" presId="urn:microsoft.com/office/officeart/2008/layout/LinedList"/>
    <dgm:cxn modelId="{D501C3CC-E47E-4377-B761-6258BA1E8437}" type="presParOf" srcId="{17F10DDE-1990-47A5-BCD3-5BB0AF88C577}" destId="{3C05EA5A-5E9B-464D-A39C-9AA0375700B1}" srcOrd="9" destOrd="0" presId="urn:microsoft.com/office/officeart/2008/layout/LinedList"/>
    <dgm:cxn modelId="{752BF39B-5D35-45E2-8517-A29D5AA6570A}" type="presParOf" srcId="{17F10DDE-1990-47A5-BCD3-5BB0AF88C577}" destId="{AB9F6296-2E3C-4029-9518-DF8C2866CF30}" srcOrd="10" destOrd="0" presId="urn:microsoft.com/office/officeart/2008/layout/LinedList"/>
    <dgm:cxn modelId="{3A3EF79E-40F4-49AD-B5D1-F13680436A2C}" type="presParOf" srcId="{AB9F6296-2E3C-4029-9518-DF8C2866CF30}" destId="{404A76AC-5873-48DE-8569-F848EBCD5DFD}" srcOrd="0" destOrd="0" presId="urn:microsoft.com/office/officeart/2008/layout/LinedList"/>
    <dgm:cxn modelId="{380F199D-10A2-462F-8495-3F7EA5F8CB2B}" type="presParOf" srcId="{AB9F6296-2E3C-4029-9518-DF8C2866CF30}" destId="{7A656C8F-3B84-4F5F-81A3-225F09E3C880}" srcOrd="1" destOrd="0" presId="urn:microsoft.com/office/officeart/2008/layout/LinedList"/>
    <dgm:cxn modelId="{BB639383-164E-408A-B7B9-E28D6A06B71E}" type="presParOf" srcId="{AB9F6296-2E3C-4029-9518-DF8C2866CF30}" destId="{78913DA0-0B7B-453D-B053-0CAFF264E106}" srcOrd="2" destOrd="0" presId="urn:microsoft.com/office/officeart/2008/layout/LinedList"/>
    <dgm:cxn modelId="{77D4ED01-0C64-40C5-9A41-CED3DBDB9946}" type="presParOf" srcId="{17F10DDE-1990-47A5-BCD3-5BB0AF88C577}" destId="{C282CC3D-3F06-4604-9B50-AFCEE74E6FEF}" srcOrd="11" destOrd="0" presId="urn:microsoft.com/office/officeart/2008/layout/LinedList"/>
    <dgm:cxn modelId="{17EF0AF9-2BB6-4268-900F-5F18A063A97B}" type="presParOf" srcId="{17F10DDE-1990-47A5-BCD3-5BB0AF88C577}" destId="{C6D3976B-622A-4F05-AF8A-384C48F15D94}" srcOrd="12" destOrd="0" presId="urn:microsoft.com/office/officeart/2008/layout/LinedList"/>
    <dgm:cxn modelId="{DDEA6D72-3D99-4A84-89EC-F88A6DDD9B7A}" type="presParOf" srcId="{17F10DDE-1990-47A5-BCD3-5BB0AF88C577}" destId="{9B08DFB2-45A6-4200-9E9E-89EFE3F1F198}" srcOrd="13" destOrd="0" presId="urn:microsoft.com/office/officeart/2008/layout/LinedList"/>
    <dgm:cxn modelId="{62697C00-867C-4C26-BAA0-5250242292CD}" type="presParOf" srcId="{9B08DFB2-45A6-4200-9E9E-89EFE3F1F198}" destId="{AD5BD5B9-52F3-4BCF-B5E8-242A68B77549}" srcOrd="0" destOrd="0" presId="urn:microsoft.com/office/officeart/2008/layout/LinedList"/>
    <dgm:cxn modelId="{A05CD488-8DDB-46A9-8AFD-3789E38C3499}" type="presParOf" srcId="{9B08DFB2-45A6-4200-9E9E-89EFE3F1F198}" destId="{71772EF0-35A6-4D26-B546-CF915311BEAC}" srcOrd="1" destOrd="0" presId="urn:microsoft.com/office/officeart/2008/layout/LinedList"/>
    <dgm:cxn modelId="{D68248F1-DE46-41B4-B10F-FF06F723DD05}" type="presParOf" srcId="{9B08DFB2-45A6-4200-9E9E-89EFE3F1F198}" destId="{9F6246E2-406F-4877-98DD-4BCED0670405}" srcOrd="2" destOrd="0" presId="urn:microsoft.com/office/officeart/2008/layout/LinedList"/>
    <dgm:cxn modelId="{042EEAE9-5868-499E-A768-427148A4B894}" type="presParOf" srcId="{17F10DDE-1990-47A5-BCD3-5BB0AF88C577}" destId="{217D1072-FB96-4566-AE80-0FF73F785C52}" srcOrd="14" destOrd="0" presId="urn:microsoft.com/office/officeart/2008/layout/LinedList"/>
    <dgm:cxn modelId="{01741E80-179D-4E72-964C-2BF8E31EB35A}" type="presParOf" srcId="{17F10DDE-1990-47A5-BCD3-5BB0AF88C577}" destId="{DD9CD98E-0E49-4E03-AD47-60293FC23DE9}" srcOrd="15" destOrd="0" presId="urn:microsoft.com/office/officeart/2008/layout/LinedList"/>
    <dgm:cxn modelId="{0DAB6EB6-6BDC-4D92-A010-14202B330972}" type="presParOf" srcId="{17F10DDE-1990-47A5-BCD3-5BB0AF88C577}" destId="{7A5012E8-3C75-4252-999B-91D9A1B06E2E}" srcOrd="16" destOrd="0" presId="urn:microsoft.com/office/officeart/2008/layout/LinedList"/>
    <dgm:cxn modelId="{BFF3166C-C752-4475-B438-90795C8CA66F}" type="presParOf" srcId="{7A5012E8-3C75-4252-999B-91D9A1B06E2E}" destId="{942D75B7-6749-4B33-8E1B-A60571A3FA8F}" srcOrd="0" destOrd="0" presId="urn:microsoft.com/office/officeart/2008/layout/LinedList"/>
    <dgm:cxn modelId="{F7ED33D8-7618-478E-A7EA-54A4E21ACAF3}" type="presParOf" srcId="{7A5012E8-3C75-4252-999B-91D9A1B06E2E}" destId="{09E4DE71-992D-486E-AF08-DFCCFF652E73}" srcOrd="1" destOrd="0" presId="urn:microsoft.com/office/officeart/2008/layout/LinedList"/>
    <dgm:cxn modelId="{2C86CBCC-FACB-4F07-A3CD-A72C01D7AFA8}" type="presParOf" srcId="{7A5012E8-3C75-4252-999B-91D9A1B06E2E}" destId="{C990EA7D-24DF-4CDB-A631-31D90A87B639}" srcOrd="2" destOrd="0" presId="urn:microsoft.com/office/officeart/2008/layout/LinedList"/>
    <dgm:cxn modelId="{763BB95E-D862-4629-8CA8-493E706C6265}" type="presParOf" srcId="{17F10DDE-1990-47A5-BCD3-5BB0AF88C577}" destId="{3310F710-904A-498F-BD71-9856A39E6BFA}" srcOrd="17" destOrd="0" presId="urn:microsoft.com/office/officeart/2008/layout/LinedList"/>
    <dgm:cxn modelId="{5AA9F54A-A948-46FD-AF97-016403E1E882}" type="presParOf" srcId="{17F10DDE-1990-47A5-BCD3-5BB0AF88C577}" destId="{2292BFD5-F9C4-408A-81C3-340C1E861DAD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0C8C1-4EAD-4DE4-BBCB-A723BA1DB5AC}">
      <dsp:nvSpPr>
        <dsp:cNvPr id="0" name=""/>
        <dsp:cNvSpPr/>
      </dsp:nvSpPr>
      <dsp:spPr>
        <a:xfrm>
          <a:off x="0" y="42691"/>
          <a:ext cx="9638582" cy="194654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err="1" smtClean="0"/>
            <a:t>Polonius</a:t>
          </a:r>
          <a:endParaRPr lang="it-IT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err="1" smtClean="0"/>
            <a:t>greets</a:t>
          </a:r>
          <a:r>
            <a:rPr lang="it-IT" sz="2200" kern="1200" dirty="0" smtClean="0"/>
            <a:t> </a:t>
          </a:r>
          <a:r>
            <a:rPr lang="it-IT" sz="2200" kern="1200" dirty="0" err="1" smtClean="0"/>
            <a:t>his</a:t>
          </a:r>
          <a:r>
            <a:rPr lang="it-IT" sz="2200" kern="1200" dirty="0" smtClean="0"/>
            <a:t> son</a:t>
          </a:r>
          <a:endParaRPr lang="it-IT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err="1" smtClean="0"/>
            <a:t>gives</a:t>
          </a:r>
          <a:r>
            <a:rPr lang="it-IT" sz="2200" kern="1200" dirty="0" smtClean="0"/>
            <a:t> </a:t>
          </a:r>
          <a:r>
            <a:rPr lang="it-IT" sz="2200" kern="1200" dirty="0" err="1" smtClean="0"/>
            <a:t>him</a:t>
          </a:r>
          <a:r>
            <a:rPr lang="it-IT" sz="2200" kern="1200" dirty="0" smtClean="0"/>
            <a:t> advice </a:t>
          </a:r>
          <a:r>
            <a:rPr lang="it-IT" sz="2200" kern="1200" dirty="0" smtClean="0"/>
            <a:t>on </a:t>
          </a:r>
          <a:r>
            <a:rPr lang="it-IT" sz="2200" kern="1200" dirty="0" err="1" smtClean="0"/>
            <a:t>how</a:t>
          </a:r>
          <a:r>
            <a:rPr lang="it-IT" sz="2200" kern="1200" dirty="0" smtClean="0"/>
            <a:t> </a:t>
          </a:r>
          <a:r>
            <a:rPr lang="it-IT" sz="2200" kern="1200" dirty="0" smtClean="0"/>
            <a:t>to </a:t>
          </a:r>
          <a:r>
            <a:rPr lang="it-IT" sz="2200" kern="1200" dirty="0" err="1" smtClean="0"/>
            <a:t>behave</a:t>
          </a:r>
          <a:r>
            <a:rPr lang="it-IT" sz="2200" kern="1200" dirty="0" smtClean="0"/>
            <a:t> to</a:t>
          </a:r>
          <a:endParaRPr lang="it-IT" sz="2200" kern="1200" dirty="0"/>
        </a:p>
      </dsp:txBody>
      <dsp:txXfrm>
        <a:off x="0" y="42691"/>
        <a:ext cx="2891574" cy="1946541"/>
      </dsp:txXfrm>
    </dsp:sp>
    <dsp:sp modelId="{C7BDC8FE-0CCF-47F8-845F-34C1E88D3B58}">
      <dsp:nvSpPr>
        <dsp:cNvPr id="0" name=""/>
        <dsp:cNvSpPr/>
      </dsp:nvSpPr>
      <dsp:spPr>
        <a:xfrm>
          <a:off x="5626799" y="62854"/>
          <a:ext cx="2433177" cy="1622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 smtClean="0"/>
            <a:t>Laertes</a:t>
          </a:r>
          <a:endParaRPr lang="it-IT" sz="2400" kern="1200" dirty="0"/>
        </a:p>
      </dsp:txBody>
      <dsp:txXfrm>
        <a:off x="5674309" y="110364"/>
        <a:ext cx="2338157" cy="1527098"/>
      </dsp:txXfrm>
    </dsp:sp>
    <dsp:sp modelId="{494118DA-CF4F-4265-8B59-DFDD31E26860}">
      <dsp:nvSpPr>
        <dsp:cNvPr id="0" name=""/>
        <dsp:cNvSpPr/>
      </dsp:nvSpPr>
      <dsp:spPr>
        <a:xfrm>
          <a:off x="4587127" y="1684972"/>
          <a:ext cx="2256260" cy="790896"/>
        </a:xfrm>
        <a:custGeom>
          <a:avLst/>
          <a:gdLst/>
          <a:ahLst/>
          <a:cxnLst/>
          <a:rect l="0" t="0" r="0" b="0"/>
          <a:pathLst>
            <a:path>
              <a:moveTo>
                <a:pt x="2256260" y="0"/>
              </a:moveTo>
              <a:lnTo>
                <a:pt x="2256260" y="395448"/>
              </a:lnTo>
              <a:lnTo>
                <a:pt x="0" y="395448"/>
              </a:lnTo>
              <a:lnTo>
                <a:pt x="0" y="7908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09CAB-9216-467D-BE3B-3EB51F886EE0}">
      <dsp:nvSpPr>
        <dsp:cNvPr id="0" name=""/>
        <dsp:cNvSpPr/>
      </dsp:nvSpPr>
      <dsp:spPr>
        <a:xfrm>
          <a:off x="3370538" y="2475869"/>
          <a:ext cx="2433177" cy="1622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 smtClean="0"/>
            <a:t>is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preparing</a:t>
          </a:r>
          <a:r>
            <a:rPr lang="it-IT" sz="2400" kern="1200" dirty="0" smtClean="0"/>
            <a:t> lo </a:t>
          </a:r>
          <a:r>
            <a:rPr lang="it-IT" sz="2400" kern="1200" dirty="0" err="1" smtClean="0"/>
            <a:t>leave</a:t>
          </a:r>
          <a:r>
            <a:rPr lang="it-IT" sz="2400" kern="1200" dirty="0" smtClean="0"/>
            <a:t> for France</a:t>
          </a:r>
          <a:endParaRPr lang="it-IT" sz="2400" kern="1200" dirty="0"/>
        </a:p>
      </dsp:txBody>
      <dsp:txXfrm>
        <a:off x="3418048" y="2523379"/>
        <a:ext cx="2338157" cy="1527098"/>
      </dsp:txXfrm>
    </dsp:sp>
    <dsp:sp modelId="{5E8FFF17-8A58-4EFD-9FAD-77F537B3D86B}">
      <dsp:nvSpPr>
        <dsp:cNvPr id="0" name=""/>
        <dsp:cNvSpPr/>
      </dsp:nvSpPr>
      <dsp:spPr>
        <a:xfrm>
          <a:off x="6843388" y="1684972"/>
          <a:ext cx="906869" cy="790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448"/>
              </a:lnTo>
              <a:lnTo>
                <a:pt x="906869" y="395448"/>
              </a:lnTo>
              <a:lnTo>
                <a:pt x="906869" y="7908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3197FF-841D-4576-81EA-8C6E3532A730}">
      <dsp:nvSpPr>
        <dsp:cNvPr id="0" name=""/>
        <dsp:cNvSpPr/>
      </dsp:nvSpPr>
      <dsp:spPr>
        <a:xfrm>
          <a:off x="6533669" y="2475869"/>
          <a:ext cx="2433177" cy="1622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 smtClean="0"/>
            <a:t>warns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his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sister</a:t>
          </a:r>
          <a:r>
            <a:rPr lang="it-IT" sz="2400" kern="1200" dirty="0" smtClean="0"/>
            <a:t> </a:t>
          </a:r>
          <a:r>
            <a:rPr lang="it-IT" sz="2400" kern="1200" dirty="0" smtClean="0"/>
            <a:t>not to </a:t>
          </a:r>
          <a:r>
            <a:rPr lang="it-IT" sz="2400" kern="1200" dirty="0" err="1" smtClean="0"/>
            <a:t>fall</a:t>
          </a:r>
          <a:r>
            <a:rPr lang="it-IT" sz="2400" kern="1200" dirty="0" smtClean="0"/>
            <a:t> </a:t>
          </a:r>
          <a:r>
            <a:rPr lang="it-IT" sz="2400" kern="1200" dirty="0" smtClean="0"/>
            <a:t>in love with </a:t>
          </a:r>
          <a:r>
            <a:rPr lang="it-IT" sz="2400" kern="1200" dirty="0" err="1" smtClean="0"/>
            <a:t>Hamlet</a:t>
          </a:r>
          <a:endParaRPr lang="it-IT" sz="2400" kern="1200" dirty="0"/>
        </a:p>
      </dsp:txBody>
      <dsp:txXfrm>
        <a:off x="6581179" y="2523379"/>
        <a:ext cx="2338157" cy="1527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C2E75-CA32-416D-897F-73A65876ECBC}">
      <dsp:nvSpPr>
        <dsp:cNvPr id="0" name=""/>
        <dsp:cNvSpPr/>
      </dsp:nvSpPr>
      <dsp:spPr>
        <a:xfrm>
          <a:off x="0" y="0"/>
          <a:ext cx="690975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C29F97-36A7-4C1A-ADD3-12BE34F2AD42}">
      <dsp:nvSpPr>
        <dsp:cNvPr id="0" name=""/>
        <dsp:cNvSpPr/>
      </dsp:nvSpPr>
      <dsp:spPr>
        <a:xfrm>
          <a:off x="0" y="0"/>
          <a:ext cx="1381951" cy="21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err="1" smtClean="0"/>
            <a:t>Polonius</a:t>
          </a:r>
          <a:endParaRPr lang="it-IT" sz="2600" kern="1200" dirty="0"/>
        </a:p>
      </dsp:txBody>
      <dsp:txXfrm>
        <a:off x="0" y="0"/>
        <a:ext cx="1381951" cy="2107321"/>
      </dsp:txXfrm>
    </dsp:sp>
    <dsp:sp modelId="{83A5EB4D-7A7D-4DFB-9509-00EC9B4C29C1}">
      <dsp:nvSpPr>
        <dsp:cNvPr id="0" name=""/>
        <dsp:cNvSpPr/>
      </dsp:nvSpPr>
      <dsp:spPr>
        <a:xfrm>
          <a:off x="1485598" y="32926"/>
          <a:ext cx="5424160" cy="65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 </a:t>
          </a:r>
          <a:r>
            <a:rPr lang="it-IT" sz="1500" kern="1200" dirty="0" err="1" smtClean="0"/>
            <a:t>Laertes</a:t>
          </a:r>
          <a:r>
            <a:rPr lang="it-IT" sz="1500" kern="1200" dirty="0" smtClean="0"/>
            <a:t> and </a:t>
          </a:r>
          <a:r>
            <a:rPr lang="it-IT" sz="1500" kern="1200" dirty="0" err="1" smtClean="0"/>
            <a:t>Ophelia’s</a:t>
          </a:r>
          <a:r>
            <a:rPr lang="it-IT" sz="1500" kern="1200" dirty="0" smtClean="0"/>
            <a:t> </a:t>
          </a:r>
          <a:r>
            <a:rPr lang="it-IT" sz="1500" kern="1200" dirty="0" err="1" smtClean="0"/>
            <a:t>father</a:t>
          </a:r>
          <a:endParaRPr lang="it-IT" sz="1500" kern="1200" dirty="0"/>
        </a:p>
      </dsp:txBody>
      <dsp:txXfrm>
        <a:off x="1485598" y="32926"/>
        <a:ext cx="5424160" cy="658537"/>
      </dsp:txXfrm>
    </dsp:sp>
    <dsp:sp modelId="{6E580400-1F00-4DF5-959E-F4FCEBABBFCF}">
      <dsp:nvSpPr>
        <dsp:cNvPr id="0" name=""/>
        <dsp:cNvSpPr/>
      </dsp:nvSpPr>
      <dsp:spPr>
        <a:xfrm>
          <a:off x="1381951" y="691464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8CAB3BF-1B4D-4AA1-8776-6E0B4CA20D0D}">
      <dsp:nvSpPr>
        <dsp:cNvPr id="0" name=""/>
        <dsp:cNvSpPr/>
      </dsp:nvSpPr>
      <dsp:spPr>
        <a:xfrm>
          <a:off x="1485598" y="724391"/>
          <a:ext cx="5424160" cy="65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he loves his children deeply</a:t>
          </a:r>
          <a:endParaRPr lang="it-IT" sz="1500" kern="1200" dirty="0"/>
        </a:p>
      </dsp:txBody>
      <dsp:txXfrm>
        <a:off x="1485598" y="724391"/>
        <a:ext cx="5424160" cy="658537"/>
      </dsp:txXfrm>
    </dsp:sp>
    <dsp:sp modelId="{5446DB6C-8594-47DC-9EA3-E1DEF13E17C8}">
      <dsp:nvSpPr>
        <dsp:cNvPr id="0" name=""/>
        <dsp:cNvSpPr/>
      </dsp:nvSpPr>
      <dsp:spPr>
        <a:xfrm>
          <a:off x="1381951" y="1382929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E9023FB-6F3B-43A4-B356-49B0468B20C2}">
      <dsp:nvSpPr>
        <dsp:cNvPr id="0" name=""/>
        <dsp:cNvSpPr/>
      </dsp:nvSpPr>
      <dsp:spPr>
        <a:xfrm>
          <a:off x="1485598" y="1415856"/>
          <a:ext cx="5424160" cy="65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smtClean="0"/>
            <a:t>insistent</a:t>
          </a:r>
          <a:endParaRPr lang="it-IT" sz="1500" kern="1200" dirty="0"/>
        </a:p>
      </dsp:txBody>
      <dsp:txXfrm>
        <a:off x="1485598" y="1415856"/>
        <a:ext cx="5424160" cy="658537"/>
      </dsp:txXfrm>
    </dsp:sp>
    <dsp:sp modelId="{3A8405B7-16EF-4AF9-8F85-8DD38B6BF92B}">
      <dsp:nvSpPr>
        <dsp:cNvPr id="0" name=""/>
        <dsp:cNvSpPr/>
      </dsp:nvSpPr>
      <dsp:spPr>
        <a:xfrm>
          <a:off x="1381951" y="2074394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102C5CB-9F52-4F9B-BB9B-197600E518E1}">
      <dsp:nvSpPr>
        <dsp:cNvPr id="0" name=""/>
        <dsp:cNvSpPr/>
      </dsp:nvSpPr>
      <dsp:spPr>
        <a:xfrm>
          <a:off x="0" y="2107321"/>
          <a:ext cx="690975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E99448-F6C0-434A-8088-A96726E9EA31}">
      <dsp:nvSpPr>
        <dsp:cNvPr id="0" name=""/>
        <dsp:cNvSpPr/>
      </dsp:nvSpPr>
      <dsp:spPr>
        <a:xfrm>
          <a:off x="0" y="2107321"/>
          <a:ext cx="1381951" cy="21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err="1" smtClean="0"/>
            <a:t>Laertes</a:t>
          </a:r>
          <a:endParaRPr lang="it-IT" sz="2600" kern="1200" dirty="0"/>
        </a:p>
      </dsp:txBody>
      <dsp:txXfrm>
        <a:off x="0" y="2107321"/>
        <a:ext cx="1381951" cy="2107321"/>
      </dsp:txXfrm>
    </dsp:sp>
    <dsp:sp modelId="{C891708A-4124-4DD1-B82F-7A3EEBEBB994}">
      <dsp:nvSpPr>
        <dsp:cNvPr id="0" name=""/>
        <dsp:cNvSpPr/>
      </dsp:nvSpPr>
      <dsp:spPr>
        <a:xfrm>
          <a:off x="1485598" y="2123913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err="1" smtClean="0"/>
            <a:t>Polonius’s</a:t>
          </a:r>
          <a:r>
            <a:rPr lang="it-IT" sz="1500" kern="1200" dirty="0" smtClean="0"/>
            <a:t> son and </a:t>
          </a:r>
          <a:r>
            <a:rPr lang="it-IT" sz="1500" kern="1200" dirty="0" err="1" smtClean="0"/>
            <a:t>Ophelia’s</a:t>
          </a:r>
          <a:r>
            <a:rPr lang="it-IT" sz="1500" kern="1200" dirty="0" smtClean="0"/>
            <a:t> brother</a:t>
          </a:r>
          <a:endParaRPr lang="it-IT" sz="1500" kern="1200" dirty="0"/>
        </a:p>
      </dsp:txBody>
      <dsp:txXfrm>
        <a:off x="1485598" y="2123913"/>
        <a:ext cx="5424160" cy="331841"/>
      </dsp:txXfrm>
    </dsp:sp>
    <dsp:sp modelId="{D94CF7BD-8862-466C-8258-6C9DBB489E2F}">
      <dsp:nvSpPr>
        <dsp:cNvPr id="0" name=""/>
        <dsp:cNvSpPr/>
      </dsp:nvSpPr>
      <dsp:spPr>
        <a:xfrm>
          <a:off x="1381951" y="2455754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848D64C-B497-48B2-BB7B-D3E3BF6DD92F}">
      <dsp:nvSpPr>
        <dsp:cNvPr id="0" name=""/>
        <dsp:cNvSpPr/>
      </dsp:nvSpPr>
      <dsp:spPr>
        <a:xfrm>
          <a:off x="1485598" y="2472347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impulsive</a:t>
          </a:r>
          <a:endParaRPr lang="it-IT" sz="1500" kern="1200" dirty="0"/>
        </a:p>
      </dsp:txBody>
      <dsp:txXfrm>
        <a:off x="1485598" y="2472347"/>
        <a:ext cx="5424160" cy="331841"/>
      </dsp:txXfrm>
    </dsp:sp>
    <dsp:sp modelId="{3D7A14DD-7D2D-4E2B-A99A-D0DCE51B9E72}">
      <dsp:nvSpPr>
        <dsp:cNvPr id="0" name=""/>
        <dsp:cNvSpPr/>
      </dsp:nvSpPr>
      <dsp:spPr>
        <a:xfrm>
          <a:off x="1381951" y="2804188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A7E116A-8231-479C-943A-6BD597E4F07D}">
      <dsp:nvSpPr>
        <dsp:cNvPr id="0" name=""/>
        <dsp:cNvSpPr/>
      </dsp:nvSpPr>
      <dsp:spPr>
        <a:xfrm>
          <a:off x="1485598" y="2820780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passionate</a:t>
          </a:r>
          <a:endParaRPr lang="it-IT" sz="1500" kern="1200" dirty="0"/>
        </a:p>
      </dsp:txBody>
      <dsp:txXfrm>
        <a:off x="1485598" y="2820780"/>
        <a:ext cx="5424160" cy="331841"/>
      </dsp:txXfrm>
    </dsp:sp>
    <dsp:sp modelId="{7BFC7379-90EE-4449-84A3-F554470669C7}">
      <dsp:nvSpPr>
        <dsp:cNvPr id="0" name=""/>
        <dsp:cNvSpPr/>
      </dsp:nvSpPr>
      <dsp:spPr>
        <a:xfrm>
          <a:off x="1381951" y="3152621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A656C8F-3B84-4F5F-81A3-225F09E3C880}">
      <dsp:nvSpPr>
        <dsp:cNvPr id="0" name=""/>
        <dsp:cNvSpPr/>
      </dsp:nvSpPr>
      <dsp:spPr>
        <a:xfrm>
          <a:off x="1485598" y="3169213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He loves his family</a:t>
          </a:r>
          <a:endParaRPr lang="it-IT" sz="1500" kern="1200" dirty="0"/>
        </a:p>
      </dsp:txBody>
      <dsp:txXfrm>
        <a:off x="1485598" y="3169213"/>
        <a:ext cx="5424160" cy="331841"/>
      </dsp:txXfrm>
    </dsp:sp>
    <dsp:sp modelId="{C282CC3D-3F06-4604-9B50-AFCEE74E6FEF}">
      <dsp:nvSpPr>
        <dsp:cNvPr id="0" name=""/>
        <dsp:cNvSpPr/>
      </dsp:nvSpPr>
      <dsp:spPr>
        <a:xfrm>
          <a:off x="1381951" y="3501055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1772EF0-35A6-4D26-B546-CF915311BEAC}">
      <dsp:nvSpPr>
        <dsp:cNvPr id="0" name=""/>
        <dsp:cNvSpPr/>
      </dsp:nvSpPr>
      <dsp:spPr>
        <a:xfrm>
          <a:off x="1485598" y="3517647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Prone to action than to thinking</a:t>
          </a:r>
          <a:endParaRPr lang="it-IT" sz="1500" kern="1200" dirty="0"/>
        </a:p>
      </dsp:txBody>
      <dsp:txXfrm>
        <a:off x="1485598" y="3517647"/>
        <a:ext cx="5424160" cy="331841"/>
      </dsp:txXfrm>
    </dsp:sp>
    <dsp:sp modelId="{217D1072-FB96-4566-AE80-0FF73F785C52}">
      <dsp:nvSpPr>
        <dsp:cNvPr id="0" name=""/>
        <dsp:cNvSpPr/>
      </dsp:nvSpPr>
      <dsp:spPr>
        <a:xfrm>
          <a:off x="1381951" y="3849488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9E4DE71-992D-486E-AF08-DFCCFF652E73}">
      <dsp:nvSpPr>
        <dsp:cNvPr id="0" name=""/>
        <dsp:cNvSpPr/>
      </dsp:nvSpPr>
      <dsp:spPr>
        <a:xfrm>
          <a:off x="1485598" y="3866080"/>
          <a:ext cx="5424160" cy="33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He wants to avenge his father's death</a:t>
          </a:r>
          <a:endParaRPr lang="it-IT" sz="1500" kern="1200" dirty="0"/>
        </a:p>
      </dsp:txBody>
      <dsp:txXfrm>
        <a:off x="1485598" y="3866080"/>
        <a:ext cx="5424160" cy="331841"/>
      </dsp:txXfrm>
    </dsp:sp>
    <dsp:sp modelId="{3310F710-904A-498F-BD71-9856A39E6BFA}">
      <dsp:nvSpPr>
        <dsp:cNvPr id="0" name=""/>
        <dsp:cNvSpPr/>
      </dsp:nvSpPr>
      <dsp:spPr>
        <a:xfrm>
          <a:off x="1381951" y="4197922"/>
          <a:ext cx="5527807" cy="0"/>
        </a:xfrm>
        <a:prstGeom prst="line">
          <a:avLst/>
        </a:pr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28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51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20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71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17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28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7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6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2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30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22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96764D-DCDD-4B84-B8A4-D62EB5ABA8D9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54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2"/>
                </a:solidFill>
                <a:latin typeface="Arial"/>
              </a:rPr>
              <a:t>HAMLET, ACT I  SCENE III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POLONIUS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55	Yet here, Laertes? Aboard, aboard, for shame!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The wind sits in the shoulder of your sail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you are stayed for. There, my blessing with thee.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these few precepts in thy memory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Look thou character. Give thy thoughts no tongue,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60	Nor any unproportioned thought his act.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Be thou familiar but by no means vulgar.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Those friends thou hast, and their adoption tried,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Grapple them unto thy soul with hoops of steel,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But do not dull thy palm with entertainment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65	Of each new-hatched, unfledged comrade. Beware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Of entrance to a quarrel, but being in,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Bear ’t that </a:t>
            </a:r>
            <a:r>
              <a:rPr lang="en-US" sz="1200" dirty="0" err="1" smtClean="0">
                <a:latin typeface="Arial"/>
              </a:rPr>
              <a:t>th</a:t>
            </a:r>
            <a:r>
              <a:rPr lang="en-US" sz="1200" dirty="0" smtClean="0">
                <a:latin typeface="Arial"/>
              </a:rPr>
              <a:t>' </a:t>
            </a:r>
            <a:r>
              <a:rPr lang="en-US" sz="1200" dirty="0" err="1" smtClean="0">
                <a:latin typeface="Arial"/>
              </a:rPr>
              <a:t>opposèd</a:t>
            </a:r>
            <a:r>
              <a:rPr lang="en-US" sz="1200" dirty="0" smtClean="0">
                <a:latin typeface="Arial"/>
              </a:rPr>
              <a:t> may beware of thee.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300" b="1" dirty="0"/>
              <a:t>Give every man thy ear but few thy voice.</a:t>
            </a:r>
          </a:p>
          <a:p>
            <a:pPr marL="457200" lvl="1" indent="0">
              <a:buSzPct val="75000"/>
              <a:buNone/>
            </a:pPr>
            <a:r>
              <a:rPr lang="en-US" sz="1300" b="1" dirty="0"/>
              <a:t>	Take each man’s censure but reserve thy judgment.</a:t>
            </a:r>
          </a:p>
          <a:p>
            <a:pPr marL="457200" lvl="1" indent="0">
              <a:buSzPct val="75000"/>
              <a:buNone/>
            </a:pPr>
            <a:endParaRPr lang="en-US" sz="1300" dirty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70	Costly thy habit as thy purse can buy,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But not expressed in fancy; rich, not gaudy,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For the apparel oft proclaims the man,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they in France of the best rank and station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Are of a most select and generous chief in that.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75	Neither a borrower nor a lender be,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For loan oft loses both itself and friend,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borrowing dulls the edge of husbandry.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This above all: to thine own self be true,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it must follow, as the night the day,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80	Thou canst not then be false to any man.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Farewell. My blessing season this in thee.</a:t>
            </a:r>
            <a:endParaRPr lang="en-US" sz="1200" dirty="0" smtClean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5003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Arial"/>
              </a:rPr>
              <a:t>WHAT HAPPENED BEFORE THE EVENT I </a:t>
            </a:r>
            <a:r>
              <a:rPr lang="en-US" b="1" dirty="0" smtClean="0">
                <a:solidFill>
                  <a:schemeClr val="accent2"/>
                </a:solidFill>
                <a:latin typeface="Arial"/>
              </a:rPr>
              <a:t>CHOOSE TO ANALYSE?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33" name="Diagramma 32"/>
          <p:cNvGraphicFramePr/>
          <p:nvPr>
            <p:extLst>
              <p:ext uri="{D42A27DB-BD31-4B8C-83A1-F6EECF244321}">
                <p14:modId xmlns:p14="http://schemas.microsoft.com/office/powerpoint/2010/main" val="739871567"/>
              </p:ext>
            </p:extLst>
          </p:nvPr>
        </p:nvGraphicFramePr>
        <p:xfrm>
          <a:off x="1204824" y="1992701"/>
          <a:ext cx="9638582" cy="4140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6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5932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678750125"/>
              </p:ext>
            </p:extLst>
          </p:nvPr>
        </p:nvGraphicFramePr>
        <p:xfrm>
          <a:off x="2294626" y="1923691"/>
          <a:ext cx="6909759" cy="4214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02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LAERTES AND HAMLET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948451"/>
              </p:ext>
            </p:extLst>
          </p:nvPr>
        </p:nvGraphicFramePr>
        <p:xfrm>
          <a:off x="838200" y="2079625"/>
          <a:ext cx="10515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HAMLET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LAERTES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Features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Melancholic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Undecided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Cynical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Embittered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Impulsive</a:t>
                      </a:r>
                    </a:p>
                    <a:p>
                      <a:r>
                        <a:rPr lang="it-IT" dirty="0" smtClean="0"/>
                        <a:t>Passionate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 common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Father’s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death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Father</a:t>
                      </a:r>
                      <a:r>
                        <a:rPr lang="it-IT" dirty="0" smtClean="0"/>
                        <a:t> and </a:t>
                      </a:r>
                      <a:r>
                        <a:rPr lang="it-IT" dirty="0" err="1" smtClean="0"/>
                        <a:t>sister’s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death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38200" y="4459857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Hamlet and Laertes will clash in a duel where they will die.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68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Give thy thoughts no tongue,</a:t>
            </a:r>
            <a:endParaRPr lang="en-US" sz="1200" i="1" dirty="0" smtClean="0"/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60	Nor any unproportioned thought his act.</a:t>
            </a:r>
            <a:endParaRPr lang="en-US" sz="1200" i="1" dirty="0" smtClean="0"/>
          </a:p>
          <a:p>
            <a:pPr marL="0" indent="0">
              <a:buNone/>
            </a:pPr>
            <a:r>
              <a:rPr lang="en-US" sz="1400" dirty="0" smtClean="0"/>
              <a:t>Don’t </a:t>
            </a:r>
            <a:r>
              <a:rPr lang="en-US" sz="1400" dirty="0" smtClean="0"/>
              <a:t>make </a:t>
            </a:r>
            <a:r>
              <a:rPr lang="en-US" sz="1400" dirty="0" smtClean="0"/>
              <a:t>thoughts clear </a:t>
            </a:r>
            <a:r>
              <a:rPr lang="en-US" sz="1400" dirty="0" smtClean="0"/>
              <a:t>and don’t </a:t>
            </a:r>
            <a:r>
              <a:rPr lang="en-US" sz="1400" dirty="0" smtClean="0"/>
              <a:t>carry out excessive actions</a:t>
            </a:r>
            <a:r>
              <a:rPr lang="it-IT" sz="1400" dirty="0" smtClean="0"/>
              <a:t>.</a:t>
            </a:r>
            <a:endParaRPr lang="it-IT" sz="14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</a:p>
          <a:p>
            <a:pPr marL="457200" lvl="1" indent="0">
              <a:buSzPct val="7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Those friends thou hast, and their adoption tried,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Grapple them unto thy soul with </a:t>
            </a:r>
            <a:r>
              <a:rPr lang="en-US" sz="1200" b="1" i="1" dirty="0" smtClean="0">
                <a:latin typeface="Arial"/>
              </a:rPr>
              <a:t>hoops of steel</a:t>
            </a:r>
            <a:r>
              <a:rPr lang="en-US" sz="1200" i="1" dirty="0" smtClean="0">
                <a:latin typeface="Arial"/>
              </a:rPr>
              <a:t>,</a:t>
            </a:r>
            <a:endParaRPr lang="en-US" sz="1200" i="1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/>
              <a:t>Keep friends you trust close to themselves, to their soul.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</a:p>
          <a:p>
            <a:pPr marL="457200" lvl="1" indent="0">
              <a:buSzPct val="7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But do not dull thy palm with entertainment</a:t>
            </a:r>
            <a:endParaRPr lang="en-US" sz="1200" i="1" dirty="0" smtClean="0"/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65	Of each new-hatched, unfledged comrade.</a:t>
            </a:r>
            <a:endParaRPr lang="it-IT" sz="1200" i="1" dirty="0">
              <a:latin typeface="Arial"/>
            </a:endParaRPr>
          </a:p>
          <a:p>
            <a:pPr marL="0" indent="0" algn="ctr">
              <a:buSzPct val="45000"/>
              <a:buNone/>
            </a:pPr>
            <a:r>
              <a:rPr lang="en-US" sz="1400" dirty="0" smtClean="0"/>
              <a:t>Don’t </a:t>
            </a:r>
            <a:r>
              <a:rPr lang="en-US" sz="1400" dirty="0" smtClean="0"/>
              <a:t> </a:t>
            </a:r>
            <a:r>
              <a:rPr lang="en-US" sz="1400" dirty="0"/>
              <a:t>waste time with immature </a:t>
            </a:r>
            <a:r>
              <a:rPr lang="en-US" sz="1400" dirty="0" smtClean="0"/>
              <a:t>people.</a:t>
            </a:r>
            <a:endParaRPr lang="it-IT" sz="1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SzPct val="4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Beware Of entrance to a quarrel, but being in,</a:t>
            </a:r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Bear ’t that </a:t>
            </a:r>
            <a:r>
              <a:rPr lang="en-US" sz="1200" i="1" dirty="0" err="1" smtClean="0">
                <a:latin typeface="Arial"/>
              </a:rPr>
              <a:t>th</a:t>
            </a:r>
            <a:r>
              <a:rPr lang="en-US" sz="1200" i="1" dirty="0" smtClean="0">
                <a:latin typeface="Arial"/>
              </a:rPr>
              <a:t>' </a:t>
            </a:r>
            <a:r>
              <a:rPr lang="en-US" sz="1200" i="1" dirty="0" err="1" smtClean="0">
                <a:latin typeface="Arial"/>
              </a:rPr>
              <a:t>opposèd</a:t>
            </a:r>
            <a:r>
              <a:rPr lang="en-US" sz="1200" i="1" dirty="0" smtClean="0">
                <a:latin typeface="Arial"/>
              </a:rPr>
              <a:t> may beware of thee.</a:t>
            </a:r>
            <a:endParaRPr lang="en-US" sz="1200" i="1" dirty="0" smtClean="0"/>
          </a:p>
          <a:p>
            <a:pPr marL="0" indent="0" algn="ctr">
              <a:buNone/>
            </a:pPr>
            <a:r>
              <a:rPr lang="en-US" sz="1400" u="sng" dirty="0" smtClean="0"/>
              <a:t>S</a:t>
            </a:r>
            <a:r>
              <a:rPr lang="en-US" sz="1400" dirty="0" smtClean="0"/>
              <a:t>tay away from quarrels, but if you </a:t>
            </a:r>
            <a:r>
              <a:rPr lang="en-US" sz="1400" dirty="0" smtClean="0"/>
              <a:t>take part</a:t>
            </a:r>
            <a:r>
              <a:rPr lang="en-US" sz="1400" dirty="0" smtClean="0"/>
              <a:t>, </a:t>
            </a:r>
            <a:r>
              <a:rPr lang="en-US" sz="1400" dirty="0" smtClean="0"/>
              <a:t>assert </a:t>
            </a:r>
            <a:r>
              <a:rPr lang="en-US" sz="1400" dirty="0" smtClean="0"/>
              <a:t>your personality. </a:t>
            </a:r>
            <a:endParaRPr lang="en-US" sz="1400" dirty="0" smtClean="0"/>
          </a:p>
          <a:p>
            <a:pPr marL="457200" lvl="1" indent="0">
              <a:buSzPct val="75000"/>
              <a:buNone/>
            </a:pPr>
            <a:r>
              <a:rPr lang="en-US" sz="1300" b="1" dirty="0" smtClean="0"/>
              <a:t>	</a:t>
            </a:r>
            <a:r>
              <a:rPr lang="en-US" sz="1300" b="1" i="1" dirty="0" smtClean="0"/>
              <a:t>Give every man thy ear but few thy voice.</a:t>
            </a:r>
          </a:p>
          <a:p>
            <a:pPr marL="457200" lvl="1" indent="0">
              <a:buSzPct val="75000"/>
              <a:buNone/>
            </a:pPr>
            <a:r>
              <a:rPr lang="en-US" sz="1300" b="1" i="1" dirty="0" smtClean="0"/>
              <a:t>	Take each man’s censure but reserve thy judgment.</a:t>
            </a:r>
            <a:endParaRPr lang="it-IT" sz="1400" dirty="0" smtClean="0"/>
          </a:p>
          <a:p>
            <a:pPr marL="0" indent="0">
              <a:buNone/>
            </a:pPr>
            <a:r>
              <a:rPr lang="en-US" sz="1400" dirty="0" smtClean="0"/>
              <a:t>Listen to everyone, but </a:t>
            </a:r>
            <a:r>
              <a:rPr lang="en-US" sz="1400" dirty="0" smtClean="0"/>
              <a:t>speak only a  </a:t>
            </a:r>
            <a:r>
              <a:rPr lang="en-US" sz="1400" dirty="0" smtClean="0"/>
              <a:t>little. Listen to everyone's ideas but keep your own.</a:t>
            </a:r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70	Costly thy habit as thy purse can buy,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But not expressed in fancy; rich, not gaudy,</a:t>
            </a:r>
            <a:endParaRPr lang="en-US" sz="1200" i="1" dirty="0" smtClean="0"/>
          </a:p>
          <a:p>
            <a:pPr marL="0" indent="0" algn="ctr">
              <a:buNone/>
            </a:pPr>
            <a:r>
              <a:rPr lang="en-US" sz="1400" dirty="0" smtClean="0"/>
              <a:t>Don’t try to look richer than you are, </a:t>
            </a:r>
            <a:r>
              <a:rPr lang="en-US" sz="1400" dirty="0" smtClean="0"/>
              <a:t>care </a:t>
            </a:r>
            <a:r>
              <a:rPr lang="en-US" sz="1400" dirty="0" smtClean="0"/>
              <a:t>for </a:t>
            </a:r>
            <a:r>
              <a:rPr lang="en-US" sz="1400" dirty="0" smtClean="0"/>
              <a:t>your </a:t>
            </a:r>
            <a:r>
              <a:rPr lang="en-US" sz="1400" dirty="0" err="1" smtClean="0"/>
              <a:t>behaviour</a:t>
            </a:r>
            <a:endParaRPr lang="en-US" sz="1400" dirty="0"/>
          </a:p>
          <a:p>
            <a:pPr marL="0" indent="0" algn="ctr">
              <a:buNone/>
            </a:pPr>
            <a:r>
              <a:rPr lang="en-US" sz="1400" dirty="0" smtClean="0"/>
              <a:t>but do not be  </a:t>
            </a:r>
            <a:r>
              <a:rPr lang="en-US" sz="1400" dirty="0" smtClean="0"/>
              <a:t>extravagant.</a:t>
            </a:r>
            <a:endParaRPr lang="en-US" sz="1200" dirty="0" smtClean="0">
              <a:latin typeface="Arial"/>
            </a:endParaRP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endParaRPr lang="en-US" sz="1200" dirty="0" smtClean="0">
              <a:latin typeface="Arial"/>
            </a:endParaRPr>
          </a:p>
          <a:p>
            <a:pPr marL="457200" lvl="1" indent="0">
              <a:buSzPct val="7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For </a:t>
            </a:r>
            <a:r>
              <a:rPr lang="en-US" sz="1200" i="1" dirty="0" smtClean="0">
                <a:latin typeface="Arial"/>
              </a:rPr>
              <a:t>the apparel oft proclaims the man,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And they in France of the best rank and station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Are of a most select and generous chief in that.</a:t>
            </a:r>
            <a:endParaRPr lang="en-US" sz="1200" i="1" dirty="0">
              <a:latin typeface="Arial"/>
            </a:endParaRPr>
          </a:p>
          <a:p>
            <a:pPr marL="0" indent="0">
              <a:buNone/>
            </a:pPr>
            <a:r>
              <a:rPr lang="en-US" sz="1400" dirty="0" smtClean="0"/>
              <a:t>In France those who have money and can spend it, above all they prove to be lords.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66159" y="3624181"/>
            <a:ext cx="2130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very solid and lasting bond</a:t>
            </a:r>
            <a:endParaRPr lang="it-IT" sz="1400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4464168" y="3450041"/>
            <a:ext cx="4316" cy="239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96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For loan oft loses both itself and </a:t>
            </a:r>
            <a:r>
              <a:rPr lang="en-US" sz="1200" i="1" dirty="0" smtClean="0">
                <a:latin typeface="Arial"/>
              </a:rPr>
              <a:t>friend,</a:t>
            </a:r>
          </a:p>
          <a:p>
            <a:pPr marL="0" indent="0" algn="ctr">
              <a:buNone/>
            </a:pPr>
            <a:r>
              <a:rPr lang="it-IT" sz="1400" dirty="0" err="1"/>
              <a:t>If</a:t>
            </a:r>
            <a:r>
              <a:rPr lang="it-IT" sz="1400" dirty="0"/>
              <a:t> he </a:t>
            </a:r>
            <a:r>
              <a:rPr lang="it-IT" sz="1400" dirty="0" err="1" smtClean="0"/>
              <a:t>who</a:t>
            </a:r>
            <a:r>
              <a:rPr lang="it-IT" sz="1400" dirty="0" smtClean="0"/>
              <a:t> </a:t>
            </a:r>
            <a:r>
              <a:rPr lang="en-US" sz="1400" dirty="0" smtClean="0"/>
              <a:t> </a:t>
            </a:r>
            <a:r>
              <a:rPr lang="en-US" sz="1400" dirty="0"/>
              <a:t>lends money to a friend </a:t>
            </a:r>
            <a:r>
              <a:rPr lang="en-US" sz="1400" dirty="0" smtClean="0"/>
              <a:t>is not refunded, </a:t>
            </a:r>
            <a:r>
              <a:rPr lang="en-US" sz="1400" dirty="0"/>
              <a:t>he </a:t>
            </a:r>
            <a:r>
              <a:rPr lang="en-US" sz="1400" dirty="0" smtClean="0"/>
              <a:t>will lose </a:t>
            </a:r>
            <a:r>
              <a:rPr lang="en-US" sz="1400" dirty="0"/>
              <a:t>his friend.</a:t>
            </a:r>
          </a:p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And borrowing dulls the edge of husbandry.</a:t>
            </a:r>
            <a:endParaRPr lang="en-US" sz="1200" i="1" dirty="0"/>
          </a:p>
          <a:p>
            <a:pPr marL="0" indent="0" algn="ctr">
              <a:buNone/>
            </a:pPr>
            <a:r>
              <a:rPr lang="en-US" sz="1400" dirty="0"/>
              <a:t>B</a:t>
            </a:r>
            <a:r>
              <a:rPr lang="en-US" sz="1400" dirty="0" smtClean="0"/>
              <a:t>eing frugal is a virtue and borrowing </a:t>
            </a:r>
            <a:r>
              <a:rPr lang="en-US" sz="1400" dirty="0" smtClean="0"/>
              <a:t>money</a:t>
            </a:r>
            <a:br>
              <a:rPr lang="en-US" sz="1400" dirty="0" smtClean="0"/>
            </a:br>
            <a:r>
              <a:rPr lang="en-US" sz="1400" dirty="0" smtClean="0"/>
              <a:t>makes </a:t>
            </a:r>
            <a:r>
              <a:rPr lang="en-US" sz="1400" dirty="0" smtClean="0"/>
              <a:t>you lose </a:t>
            </a:r>
            <a:r>
              <a:rPr lang="en-US" sz="1400" dirty="0" smtClean="0"/>
              <a:t>such </a:t>
            </a:r>
            <a:r>
              <a:rPr lang="en-US" sz="1400" dirty="0" smtClean="0"/>
              <a:t>virtue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This above all: to thine own self be true,</a:t>
            </a:r>
            <a:endParaRPr lang="en-US" sz="1200" i="1" dirty="0" smtClean="0"/>
          </a:p>
          <a:p>
            <a:pPr marL="0" indent="0" algn="ctr">
              <a:buNone/>
            </a:pPr>
            <a:r>
              <a:rPr lang="en-US" sz="1400" dirty="0" smtClean="0"/>
              <a:t>This is the most important part: be </a:t>
            </a:r>
            <a:r>
              <a:rPr lang="en-US" sz="1400" dirty="0" smtClean="0"/>
              <a:t>faithful to yourself</a:t>
            </a:r>
            <a:endParaRPr lang="en-US" sz="1400" dirty="0" smtClean="0"/>
          </a:p>
          <a:p>
            <a:pPr marL="457200" lvl="1" indent="0" algn="ctr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And it must follow, as the night the </a:t>
            </a:r>
            <a:r>
              <a:rPr lang="en-US" sz="1200" i="1" dirty="0" smtClean="0">
                <a:latin typeface="Arial"/>
              </a:rPr>
              <a:t>day,</a:t>
            </a:r>
            <a:r>
              <a:rPr lang="en-US" sz="1200" i="1" dirty="0"/>
              <a:t/>
            </a:r>
            <a:br>
              <a:rPr lang="en-US" sz="1200" i="1" dirty="0"/>
            </a:br>
            <a:r>
              <a:rPr lang="en-US" sz="1200" i="1" dirty="0" smtClean="0">
                <a:latin typeface="Arial"/>
              </a:rPr>
              <a:t>Thou </a:t>
            </a:r>
            <a:r>
              <a:rPr lang="en-US" sz="1200" i="1" dirty="0" smtClean="0">
                <a:latin typeface="Arial"/>
              </a:rPr>
              <a:t>canst not then be false to any man.</a:t>
            </a:r>
            <a:endParaRPr lang="it-IT" sz="1400" i="1" dirty="0"/>
          </a:p>
          <a:p>
            <a:pPr marL="0" indent="0" algn="ctr">
              <a:buNone/>
            </a:pPr>
            <a:r>
              <a:rPr lang="en-US" sz="1400" dirty="0"/>
              <a:t>I</a:t>
            </a:r>
            <a:r>
              <a:rPr lang="en-US" sz="1400" dirty="0" smtClean="0"/>
              <a:t>t will </a:t>
            </a:r>
            <a:r>
              <a:rPr lang="en-US" sz="1400" dirty="0" smtClean="0"/>
              <a:t>then be </a:t>
            </a:r>
            <a:r>
              <a:rPr lang="en-US" sz="1400" dirty="0" smtClean="0"/>
              <a:t>an inevitable </a:t>
            </a:r>
            <a:r>
              <a:rPr lang="en-US" sz="1400" dirty="0" smtClean="0"/>
              <a:t>for you to always </a:t>
            </a:r>
            <a:r>
              <a:rPr lang="en-US" sz="1400" dirty="0" smtClean="0"/>
              <a:t>be sincere and loyal.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5534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CONCLUSION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 smtClean="0"/>
              <a:t>of metaphors to explain to his son how to overcome the obstacles of life (ex. Hoops of steel, dulls the edge of husbandry);</a:t>
            </a:r>
          </a:p>
          <a:p>
            <a:r>
              <a:rPr lang="en-US" dirty="0" smtClean="0"/>
              <a:t>highlighting love for his </a:t>
            </a:r>
            <a:r>
              <a:rPr lang="en-US" dirty="0" smtClean="0"/>
              <a:t>children;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</TotalTime>
  <Words>162</Words>
  <Application>Microsoft Office PowerPoint</Application>
  <PresentationFormat>Widescreen</PresentationFormat>
  <Paragraphs>104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Retrospettivo</vt:lpstr>
      <vt:lpstr>HAMLET, ACT I  SCENE III</vt:lpstr>
      <vt:lpstr>WHAT HAPPENED BEFORE THE EVENT I CHOOSE TO ANALYSE?</vt:lpstr>
      <vt:lpstr>CHARACTERS</vt:lpstr>
      <vt:lpstr>LAERTES AND HAMLET</vt:lpstr>
      <vt:lpstr>ANALYSIS</vt:lpstr>
      <vt:lpstr>ANALYSIS</vt:lpstr>
      <vt:lpstr>IN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bruhulja@gmail.com</dc:creator>
  <cp:lastModifiedBy>Utente Windows</cp:lastModifiedBy>
  <cp:revision>37</cp:revision>
  <dcterms:created xsi:type="dcterms:W3CDTF">2019-03-19T14:41:38Z</dcterms:created>
  <dcterms:modified xsi:type="dcterms:W3CDTF">2019-03-20T18:15:54Z</dcterms:modified>
</cp:coreProperties>
</file>