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57" r:id="rId6"/>
    <p:sldId id="259" r:id="rId7"/>
    <p:sldId id="258" r:id="rId8"/>
    <p:sldId id="261" r:id="rId9"/>
    <p:sldId id="260"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3F229-7B2A-4E65-81F8-288D1F69B171}" v="1323" dt="2021-03-10T16:28:57.757"/>
    <p1510:client id="{1B7FD7A8-564A-4CD3-ADF2-E0344E89CAC5}" v="276" dt="2021-03-10T22:49:43.159"/>
    <p1510:client id="{1C60563B-24C5-41D5-B711-FA7EDACAB111}" v="1537" dt="2021-03-10T14:35:56.194"/>
    <p1510:client id="{1CA45C1A-CD74-4053-948D-A7A7100FE993}" v="1880" dt="2021-03-10T16:05:31.081"/>
    <p1510:client id="{2BB24C3D-B022-4021-A449-A1A114D98ACF}" v="28" dt="2021-03-10T14:18:18.959"/>
    <p1510:client id="{2ED46AD9-51E6-4980-B99C-391324D98085}" v="682" dt="2021-03-10T20:34:17.841"/>
    <p1510:client id="{576D3A88-07DD-0843-BEAD-719B48260914}" v="153" dt="2021-03-10T14:18:22.860"/>
    <p1510:client id="{63995884-EB22-435C-B74A-D4D01189E224}" v="69" dt="2021-03-10T16:26:19.128"/>
    <p1510:client id="{7C659A93-39CF-4073-9ACF-12B10C33E15A}" v="549" dt="2021-03-10T14:57:30.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curatolo Sebastiano" userId="S::delcuratolo.sebastiano@isisbassafriulana.edu.it::b3beb501-bcb5-4806-bfb1-126aca8dd125" providerId="AD" clId="Web-{1C60563B-24C5-41D5-B711-FA7EDACAB111}"/>
    <pc:docChg chg="modSld">
      <pc:chgData name="Delcuratolo Sebastiano" userId="S::delcuratolo.sebastiano@isisbassafriulana.edu.it::b3beb501-bcb5-4806-bfb1-126aca8dd125" providerId="AD" clId="Web-{1C60563B-24C5-41D5-B711-FA7EDACAB111}" dt="2021-03-10T14:35:56.178" v="757" actId="20577"/>
      <pc:docMkLst>
        <pc:docMk/>
      </pc:docMkLst>
      <pc:sldChg chg="modSp">
        <pc:chgData name="Delcuratolo Sebastiano" userId="S::delcuratolo.sebastiano@isisbassafriulana.edu.it::b3beb501-bcb5-4806-bfb1-126aca8dd125" providerId="AD" clId="Web-{1C60563B-24C5-41D5-B711-FA7EDACAB111}" dt="2021-03-10T14:35:56.178" v="757" actId="20577"/>
        <pc:sldMkLst>
          <pc:docMk/>
          <pc:sldMk cId="3660530122" sldId="258"/>
        </pc:sldMkLst>
        <pc:spChg chg="mod">
          <ac:chgData name="Delcuratolo Sebastiano" userId="S::delcuratolo.sebastiano@isisbassafriulana.edu.it::b3beb501-bcb5-4806-bfb1-126aca8dd125" providerId="AD" clId="Web-{1C60563B-24C5-41D5-B711-FA7EDACAB111}" dt="2021-03-10T14:24:29.809" v="11" actId="20577"/>
          <ac:spMkLst>
            <pc:docMk/>
            <pc:sldMk cId="3660530122" sldId="258"/>
            <ac:spMk id="2" creationId="{77744923-E4A5-459B-80DB-B12F925073E0}"/>
          </ac:spMkLst>
        </pc:spChg>
        <pc:spChg chg="mod">
          <ac:chgData name="Delcuratolo Sebastiano" userId="S::delcuratolo.sebastiano@isisbassafriulana.edu.it::b3beb501-bcb5-4806-bfb1-126aca8dd125" providerId="AD" clId="Web-{1C60563B-24C5-41D5-B711-FA7EDACAB111}" dt="2021-03-10T14:35:56.178" v="757" actId="20577"/>
          <ac:spMkLst>
            <pc:docMk/>
            <pc:sldMk cId="3660530122" sldId="258"/>
            <ac:spMk id="3" creationId="{03DE3774-3446-45DA-9809-983474FAFE26}"/>
          </ac:spMkLst>
        </pc:spChg>
      </pc:sldChg>
    </pc:docChg>
  </pc:docChgLst>
  <pc:docChgLst>
    <pc:chgData name="Budai Isabella" userId="S::budai.isabella@isisbassafriulana.edu.it::36028e4b-2e53-491e-85ea-2ca7bde07faa" providerId="AD" clId="Web-{63995884-EB22-435C-B74A-D4D01189E224}"/>
    <pc:docChg chg="modSld">
      <pc:chgData name="Budai Isabella" userId="S::budai.isabella@isisbassafriulana.edu.it::36028e4b-2e53-491e-85ea-2ca7bde07faa" providerId="AD" clId="Web-{63995884-EB22-435C-B74A-D4D01189E224}" dt="2021-03-10T16:26:19.128" v="44" actId="20577"/>
      <pc:docMkLst>
        <pc:docMk/>
      </pc:docMkLst>
      <pc:sldChg chg="modSp">
        <pc:chgData name="Budai Isabella" userId="S::budai.isabella@isisbassafriulana.edu.it::36028e4b-2e53-491e-85ea-2ca7bde07faa" providerId="AD" clId="Web-{63995884-EB22-435C-B74A-D4D01189E224}" dt="2021-03-10T16:12:15.238" v="12" actId="14100"/>
        <pc:sldMkLst>
          <pc:docMk/>
          <pc:sldMk cId="3660530122" sldId="258"/>
        </pc:sldMkLst>
        <pc:spChg chg="mod">
          <ac:chgData name="Budai Isabella" userId="S::budai.isabella@isisbassafriulana.edu.it::36028e4b-2e53-491e-85ea-2ca7bde07faa" providerId="AD" clId="Web-{63995884-EB22-435C-B74A-D4D01189E224}" dt="2021-03-10T16:12:15.238" v="12" actId="14100"/>
          <ac:spMkLst>
            <pc:docMk/>
            <pc:sldMk cId="3660530122" sldId="258"/>
            <ac:spMk id="3" creationId="{03DE3774-3446-45DA-9809-983474FAFE26}"/>
          </ac:spMkLst>
        </pc:spChg>
      </pc:sldChg>
      <pc:sldChg chg="modSp">
        <pc:chgData name="Budai Isabella" userId="S::budai.isabella@isisbassafriulana.edu.it::36028e4b-2e53-491e-85ea-2ca7bde07faa" providerId="AD" clId="Web-{63995884-EB22-435C-B74A-D4D01189E224}" dt="2021-03-10T16:25:35.674" v="37" actId="20577"/>
        <pc:sldMkLst>
          <pc:docMk/>
          <pc:sldMk cId="3120694069" sldId="260"/>
        </pc:sldMkLst>
        <pc:spChg chg="mod">
          <ac:chgData name="Budai Isabella" userId="S::budai.isabella@isisbassafriulana.edu.it::36028e4b-2e53-491e-85ea-2ca7bde07faa" providerId="AD" clId="Web-{63995884-EB22-435C-B74A-D4D01189E224}" dt="2021-03-10T16:25:35.674" v="37" actId="20577"/>
          <ac:spMkLst>
            <pc:docMk/>
            <pc:sldMk cId="3120694069" sldId="260"/>
            <ac:spMk id="3" creationId="{40215EC2-5752-427C-AC87-3686E1314DE2}"/>
          </ac:spMkLst>
        </pc:spChg>
      </pc:sldChg>
      <pc:sldChg chg="addSp delSp modSp mod setBg setClrOvrMap">
        <pc:chgData name="Budai Isabella" userId="S::budai.isabella@isisbassafriulana.edu.it::36028e4b-2e53-491e-85ea-2ca7bde07faa" providerId="AD" clId="Web-{63995884-EB22-435C-B74A-D4D01189E224}" dt="2021-03-10T16:26:19.128" v="44" actId="20577"/>
        <pc:sldMkLst>
          <pc:docMk/>
          <pc:sldMk cId="1097890891" sldId="261"/>
        </pc:sldMkLst>
        <pc:spChg chg="mod">
          <ac:chgData name="Budai Isabella" userId="S::budai.isabella@isisbassafriulana.edu.it::36028e4b-2e53-491e-85ea-2ca7bde07faa" providerId="AD" clId="Web-{63995884-EB22-435C-B74A-D4D01189E224}" dt="2021-03-10T16:22:31.484" v="27" actId="14100"/>
          <ac:spMkLst>
            <pc:docMk/>
            <pc:sldMk cId="1097890891" sldId="261"/>
            <ac:spMk id="2" creationId="{99EDAFE0-4714-44D3-83A4-47AF9677CB8C}"/>
          </ac:spMkLst>
        </pc:spChg>
        <pc:spChg chg="mod">
          <ac:chgData name="Budai Isabella" userId="S::budai.isabella@isisbassafriulana.edu.it::36028e4b-2e53-491e-85ea-2ca7bde07faa" providerId="AD" clId="Web-{63995884-EB22-435C-B74A-D4D01189E224}" dt="2021-03-10T16:26:19.128" v="44" actId="20577"/>
          <ac:spMkLst>
            <pc:docMk/>
            <pc:sldMk cId="1097890891" sldId="261"/>
            <ac:spMk id="3" creationId="{500B6A01-6443-4AA8-9BB3-2FB2C2DE8853}"/>
          </ac:spMkLst>
        </pc:spChg>
        <pc:spChg chg="add">
          <ac:chgData name="Budai Isabella" userId="S::budai.isabella@isisbassafriulana.edu.it::36028e4b-2e53-491e-85ea-2ca7bde07faa" providerId="AD" clId="Web-{63995884-EB22-435C-B74A-D4D01189E224}" dt="2021-03-10T16:16:41.618" v="15"/>
          <ac:spMkLst>
            <pc:docMk/>
            <pc:sldMk cId="1097890891" sldId="261"/>
            <ac:spMk id="8" creationId="{3A397E3E-B90C-4D82-BAAA-36F7AC6A4565}"/>
          </ac:spMkLst>
        </pc:spChg>
        <pc:spChg chg="add del">
          <ac:chgData name="Budai Isabella" userId="S::budai.isabella@isisbassafriulana.edu.it::36028e4b-2e53-491e-85ea-2ca7bde07faa" providerId="AD" clId="Web-{63995884-EB22-435C-B74A-D4D01189E224}" dt="2021-03-10T16:16:41.555" v="14"/>
          <ac:spMkLst>
            <pc:docMk/>
            <pc:sldMk cId="1097890891" sldId="261"/>
            <ac:spMk id="9" creationId="{79BB35BC-D5C2-4C8B-A22A-A71E6191913B}"/>
          </ac:spMkLst>
        </pc:spChg>
        <pc:spChg chg="add">
          <ac:chgData name="Budai Isabella" userId="S::budai.isabella@isisbassafriulana.edu.it::36028e4b-2e53-491e-85ea-2ca7bde07faa" providerId="AD" clId="Web-{63995884-EB22-435C-B74A-D4D01189E224}" dt="2021-03-10T16:16:41.618" v="15"/>
          <ac:spMkLst>
            <pc:docMk/>
            <pc:sldMk cId="1097890891" sldId="261"/>
            <ac:spMk id="10" creationId="{E16C8D8F-10E9-4498-ABDB-0F923F8B6837}"/>
          </ac:spMkLst>
        </pc:spChg>
        <pc:spChg chg="add">
          <ac:chgData name="Budai Isabella" userId="S::budai.isabella@isisbassafriulana.edu.it::36028e4b-2e53-491e-85ea-2ca7bde07faa" providerId="AD" clId="Web-{63995884-EB22-435C-B74A-D4D01189E224}" dt="2021-03-10T16:16:41.618" v="15"/>
          <ac:spMkLst>
            <pc:docMk/>
            <pc:sldMk cId="1097890891" sldId="261"/>
            <ac:spMk id="12" creationId="{1E5A83E3-8A11-4492-BB6E-F5F2240316FB}"/>
          </ac:spMkLst>
        </pc:spChg>
        <pc:spChg chg="add">
          <ac:chgData name="Budai Isabella" userId="S::budai.isabella@isisbassafriulana.edu.it::36028e4b-2e53-491e-85ea-2ca7bde07faa" providerId="AD" clId="Web-{63995884-EB22-435C-B74A-D4D01189E224}" dt="2021-03-10T16:16:41.618" v="15"/>
          <ac:spMkLst>
            <pc:docMk/>
            <pc:sldMk cId="1097890891" sldId="261"/>
            <ac:spMk id="14" creationId="{8CF5E676-CA04-4CED-9F1E-5026ED66E66D}"/>
          </ac:spMkLst>
        </pc:spChg>
        <pc:spChg chg="add">
          <ac:chgData name="Budai Isabella" userId="S::budai.isabella@isisbassafriulana.edu.it::36028e4b-2e53-491e-85ea-2ca7bde07faa" providerId="AD" clId="Web-{63995884-EB22-435C-B74A-D4D01189E224}" dt="2021-03-10T16:16:41.618" v="15"/>
          <ac:spMkLst>
            <pc:docMk/>
            <pc:sldMk cId="1097890891" sldId="261"/>
            <ac:spMk id="16" creationId="{6BA9E676-A8FC-4C2F-8D78-C13ED8ABDBA8}"/>
          </ac:spMkLst>
        </pc:spChg>
        <pc:spChg chg="add">
          <ac:chgData name="Budai Isabella" userId="S::budai.isabella@isisbassafriulana.edu.it::36028e4b-2e53-491e-85ea-2ca7bde07faa" providerId="AD" clId="Web-{63995884-EB22-435C-B74A-D4D01189E224}" dt="2021-03-10T16:16:41.618" v="15"/>
          <ac:spMkLst>
            <pc:docMk/>
            <pc:sldMk cId="1097890891" sldId="261"/>
            <ac:spMk id="18" creationId="{A2B5CBEA-F125-49B6-8335-227C325B112B}"/>
          </ac:spMkLst>
        </pc:spChg>
        <pc:spChg chg="add">
          <ac:chgData name="Budai Isabella" userId="S::budai.isabella@isisbassafriulana.edu.it::36028e4b-2e53-491e-85ea-2ca7bde07faa" providerId="AD" clId="Web-{63995884-EB22-435C-B74A-D4D01189E224}" dt="2021-03-10T16:16:41.618" v="15"/>
          <ac:spMkLst>
            <pc:docMk/>
            <pc:sldMk cId="1097890891" sldId="261"/>
            <ac:spMk id="20" creationId="{EECD79B5-5FC5-495F-BFD6-346C16E787A7}"/>
          </ac:spMkLst>
        </pc:spChg>
        <pc:spChg chg="add">
          <ac:chgData name="Budai Isabella" userId="S::budai.isabella@isisbassafriulana.edu.it::36028e4b-2e53-491e-85ea-2ca7bde07faa" providerId="AD" clId="Web-{63995884-EB22-435C-B74A-D4D01189E224}" dt="2021-03-10T16:16:41.618" v="15"/>
          <ac:spMkLst>
            <pc:docMk/>
            <pc:sldMk cId="1097890891" sldId="261"/>
            <ac:spMk id="22" creationId="{2C1D3151-5F97-4860-B56C-C98BD62CC255}"/>
          </ac:spMkLst>
        </pc:spChg>
        <pc:spChg chg="add">
          <ac:chgData name="Budai Isabella" userId="S::budai.isabella@isisbassafriulana.edu.it::36028e4b-2e53-491e-85ea-2ca7bde07faa" providerId="AD" clId="Web-{63995884-EB22-435C-B74A-D4D01189E224}" dt="2021-03-10T16:16:41.618" v="15"/>
          <ac:spMkLst>
            <pc:docMk/>
            <pc:sldMk cId="1097890891" sldId="261"/>
            <ac:spMk id="24" creationId="{32D9D048-3063-435A-8C23-26C1907E9619}"/>
          </ac:spMkLst>
        </pc:spChg>
        <pc:spChg chg="add">
          <ac:chgData name="Budai Isabella" userId="S::budai.isabella@isisbassafriulana.edu.it::36028e4b-2e53-491e-85ea-2ca7bde07faa" providerId="AD" clId="Web-{63995884-EB22-435C-B74A-D4D01189E224}" dt="2021-03-10T16:16:41.618" v="15"/>
          <ac:spMkLst>
            <pc:docMk/>
            <pc:sldMk cId="1097890891" sldId="261"/>
            <ac:spMk id="26" creationId="{8DE96824-E506-4448-8704-5EC7BF7BC51B}"/>
          </ac:spMkLst>
        </pc:spChg>
        <pc:spChg chg="add">
          <ac:chgData name="Budai Isabella" userId="S::budai.isabella@isisbassafriulana.edu.it::36028e4b-2e53-491e-85ea-2ca7bde07faa" providerId="AD" clId="Web-{63995884-EB22-435C-B74A-D4D01189E224}" dt="2021-03-10T16:16:41.618" v="15"/>
          <ac:spMkLst>
            <pc:docMk/>
            <pc:sldMk cId="1097890891" sldId="261"/>
            <ac:spMk id="28" creationId="{4D1A5E71-B6B6-486A-8CDC-C7ABD9B903F6}"/>
          </ac:spMkLst>
        </pc:spChg>
        <pc:spChg chg="add">
          <ac:chgData name="Budai Isabella" userId="S::budai.isabella@isisbassafriulana.edu.it::36028e4b-2e53-491e-85ea-2ca7bde07faa" providerId="AD" clId="Web-{63995884-EB22-435C-B74A-D4D01189E224}" dt="2021-03-10T16:16:41.618" v="15"/>
          <ac:spMkLst>
            <pc:docMk/>
            <pc:sldMk cId="1097890891" sldId="261"/>
            <ac:spMk id="30" creationId="{B6C541AE-9B02-44C0-B8C6-B2DEA7ED3813}"/>
          </ac:spMkLst>
        </pc:spChg>
        <pc:spChg chg="add del">
          <ac:chgData name="Budai Isabella" userId="S::budai.isabella@isisbassafriulana.edu.it::36028e4b-2e53-491e-85ea-2ca7bde07faa" providerId="AD" clId="Web-{63995884-EB22-435C-B74A-D4D01189E224}" dt="2021-03-10T16:20:04.262" v="19"/>
          <ac:spMkLst>
            <pc:docMk/>
            <pc:sldMk cId="1097890891" sldId="261"/>
            <ac:spMk id="36" creationId="{7C432AFE-B3D2-4BFF-BF8F-96C27AFF1AC7}"/>
          </ac:spMkLst>
        </pc:spChg>
        <pc:spChg chg="add del">
          <ac:chgData name="Budai Isabella" userId="S::budai.isabella@isisbassafriulana.edu.it::36028e4b-2e53-491e-85ea-2ca7bde07faa" providerId="AD" clId="Web-{63995884-EB22-435C-B74A-D4D01189E224}" dt="2021-03-10T16:20:04.262" v="19"/>
          <ac:spMkLst>
            <pc:docMk/>
            <pc:sldMk cId="1097890891" sldId="261"/>
            <ac:spMk id="38" creationId="{AF2F604E-43BE-4DC3-B983-E071523364F8}"/>
          </ac:spMkLst>
        </pc:spChg>
        <pc:spChg chg="add del">
          <ac:chgData name="Budai Isabella" userId="S::budai.isabella@isisbassafriulana.edu.it::36028e4b-2e53-491e-85ea-2ca7bde07faa" providerId="AD" clId="Web-{63995884-EB22-435C-B74A-D4D01189E224}" dt="2021-03-10T16:20:04.262" v="19"/>
          <ac:spMkLst>
            <pc:docMk/>
            <pc:sldMk cId="1097890891" sldId="261"/>
            <ac:spMk id="40" creationId="{08C9B587-E65E-4B52-B37C-ABEBB6E87928}"/>
          </ac:spMkLst>
        </pc:spChg>
        <pc:spChg chg="add del">
          <ac:chgData name="Budai Isabella" userId="S::budai.isabella@isisbassafriulana.edu.it::36028e4b-2e53-491e-85ea-2ca7bde07faa" providerId="AD" clId="Web-{63995884-EB22-435C-B74A-D4D01189E224}" dt="2021-03-10T16:20:46.044" v="20"/>
          <ac:spMkLst>
            <pc:docMk/>
            <pc:sldMk cId="1097890891" sldId="261"/>
            <ac:spMk id="42" creationId="{C5E6CFF1-2F42-4E10-9A97-F116F46F53FE}"/>
          </ac:spMkLst>
        </pc:spChg>
        <pc:spChg chg="add del">
          <ac:chgData name="Budai Isabella" userId="S::budai.isabella@isisbassafriulana.edu.it::36028e4b-2e53-491e-85ea-2ca7bde07faa" providerId="AD" clId="Web-{63995884-EB22-435C-B74A-D4D01189E224}" dt="2021-03-10T16:17:35.416" v="17"/>
          <ac:spMkLst>
            <pc:docMk/>
            <pc:sldMk cId="1097890891" sldId="261"/>
            <ac:spMk id="45" creationId="{5E8D2E83-FB3A-40E7-A9E5-7AB389D612B4}"/>
          </ac:spMkLst>
        </pc:spChg>
        <pc:spChg chg="add">
          <ac:chgData name="Budai Isabella" userId="S::budai.isabella@isisbassafriulana.edu.it::36028e4b-2e53-491e-85ea-2ca7bde07faa" providerId="AD" clId="Web-{63995884-EB22-435C-B74A-D4D01189E224}" dt="2021-03-10T16:20:46.044" v="20"/>
          <ac:spMkLst>
            <pc:docMk/>
            <pc:sldMk cId="1097890891" sldId="261"/>
            <ac:spMk id="52" creationId="{F13C74B1-5B17-4795-BED0-7140497B445A}"/>
          </ac:spMkLst>
        </pc:spChg>
        <pc:spChg chg="add">
          <ac:chgData name="Budai Isabella" userId="S::budai.isabella@isisbassafriulana.edu.it::36028e4b-2e53-491e-85ea-2ca7bde07faa" providerId="AD" clId="Web-{63995884-EB22-435C-B74A-D4D01189E224}" dt="2021-03-10T16:20:46.044" v="20"/>
          <ac:spMkLst>
            <pc:docMk/>
            <pc:sldMk cId="1097890891" sldId="261"/>
            <ac:spMk id="54" creationId="{D4974D33-8DC5-464E-8C6D-BE58F0669C17}"/>
          </ac:spMkLst>
        </pc:spChg>
        <pc:picChg chg="add del">
          <ac:chgData name="Budai Isabella" userId="S::budai.isabella@isisbassafriulana.edu.it::36028e4b-2e53-491e-85ea-2ca7bde07faa" providerId="AD" clId="Web-{63995884-EB22-435C-B74A-D4D01189E224}" dt="2021-03-10T16:16:41.555" v="14"/>
          <ac:picMkLst>
            <pc:docMk/>
            <pc:sldMk cId="1097890891" sldId="261"/>
            <ac:picMk id="5" creationId="{079EA7D5-B990-4645-B464-098922495D6B}"/>
          </ac:picMkLst>
        </pc:picChg>
        <pc:picChg chg="mod ord">
          <ac:chgData name="Budai Isabella" userId="S::budai.isabella@isisbassafriulana.edu.it::36028e4b-2e53-491e-85ea-2ca7bde07faa" providerId="AD" clId="Web-{63995884-EB22-435C-B74A-D4D01189E224}" dt="2021-03-10T16:20:46.044" v="20"/>
          <ac:picMkLst>
            <pc:docMk/>
            <pc:sldMk cId="1097890891" sldId="261"/>
            <ac:picMk id="32" creationId="{7DAB6457-640E-4B4D-B555-EDFE5B9E2619}"/>
          </ac:picMkLst>
        </pc:picChg>
        <pc:cxnChg chg="add del">
          <ac:chgData name="Budai Isabella" userId="S::budai.isabella@isisbassafriulana.edu.it::36028e4b-2e53-491e-85ea-2ca7bde07faa" providerId="AD" clId="Web-{63995884-EB22-435C-B74A-D4D01189E224}" dt="2021-03-10T16:20:46.044" v="20"/>
          <ac:cxnSpMkLst>
            <pc:docMk/>
            <pc:sldMk cId="1097890891" sldId="261"/>
            <ac:cxnSpMk id="47" creationId="{67182200-4859-4C8D-BCBB-55B245C28BA3}"/>
          </ac:cxnSpMkLst>
        </pc:cxnChg>
      </pc:sldChg>
    </pc:docChg>
  </pc:docChgLst>
  <pc:docChgLst>
    <pc:chgData clId="Web-{7C659A93-39CF-4073-9ACF-12B10C33E15A}"/>
    <pc:docChg chg="modSld">
      <pc:chgData name="" userId="" providerId="" clId="Web-{7C659A93-39CF-4073-9ACF-12B10C33E15A}" dt="2021-03-10T14:19:37.833" v="0" actId="20577"/>
      <pc:docMkLst>
        <pc:docMk/>
      </pc:docMkLst>
      <pc:sldChg chg="modSp">
        <pc:chgData name="" userId="" providerId="" clId="Web-{7C659A93-39CF-4073-9ACF-12B10C33E15A}" dt="2021-03-10T14:19:37.833" v="0" actId="20577"/>
        <pc:sldMkLst>
          <pc:docMk/>
          <pc:sldMk cId="903477268" sldId="257"/>
        </pc:sldMkLst>
        <pc:spChg chg="mod">
          <ac:chgData name="" userId="" providerId="" clId="Web-{7C659A93-39CF-4073-9ACF-12B10C33E15A}" dt="2021-03-10T14:19:37.833" v="0" actId="20577"/>
          <ac:spMkLst>
            <pc:docMk/>
            <pc:sldMk cId="903477268" sldId="257"/>
            <ac:spMk id="3" creationId="{BF46BE33-48E6-4BEB-9C8E-BD66D4246C77}"/>
          </ac:spMkLst>
        </pc:spChg>
      </pc:sldChg>
    </pc:docChg>
  </pc:docChgLst>
  <pc:docChgLst>
    <pc:chgData name="Vicenzin Anna" userId="S::vicenzin.anna@isisbassafriulana.edu.it::348b04b4-63a5-47d1-b5a5-c65e78eb7044" providerId="AD" clId="Web-{2BB24C3D-B022-4021-A449-A1A114D98ACF}"/>
    <pc:docChg chg="addSld modSld">
      <pc:chgData name="Vicenzin Anna" userId="S::vicenzin.anna@isisbassafriulana.edu.it::348b04b4-63a5-47d1-b5a5-c65e78eb7044" providerId="AD" clId="Web-{2BB24C3D-B022-4021-A449-A1A114D98ACF}" dt="2021-03-10T14:18:18.959" v="14"/>
      <pc:docMkLst>
        <pc:docMk/>
      </pc:docMkLst>
      <pc:sldChg chg="modSp">
        <pc:chgData name="Vicenzin Anna" userId="S::vicenzin.anna@isisbassafriulana.edu.it::348b04b4-63a5-47d1-b5a5-c65e78eb7044" providerId="AD" clId="Web-{2BB24C3D-B022-4021-A449-A1A114D98ACF}" dt="2021-03-10T14:12:36.004" v="12" actId="20577"/>
        <pc:sldMkLst>
          <pc:docMk/>
          <pc:sldMk cId="3962583941" sldId="256"/>
        </pc:sldMkLst>
        <pc:spChg chg="mod">
          <ac:chgData name="Vicenzin Anna" userId="S::vicenzin.anna@isisbassafriulana.edu.it::348b04b4-63a5-47d1-b5a5-c65e78eb7044" providerId="AD" clId="Web-{2BB24C3D-B022-4021-A449-A1A114D98ACF}" dt="2021-03-10T14:12:36.004" v="12" actId="20577"/>
          <ac:spMkLst>
            <pc:docMk/>
            <pc:sldMk cId="3962583941" sldId="256"/>
            <ac:spMk id="2" creationId="{00000000-0000-0000-0000-000000000000}"/>
          </ac:spMkLst>
        </pc:spChg>
      </pc:sldChg>
      <pc:sldChg chg="new">
        <pc:chgData name="Vicenzin Anna" userId="S::vicenzin.anna@isisbassafriulana.edu.it::348b04b4-63a5-47d1-b5a5-c65e78eb7044" providerId="AD" clId="Web-{2BB24C3D-B022-4021-A449-A1A114D98ACF}" dt="2021-03-10T14:12:36.379" v="13"/>
        <pc:sldMkLst>
          <pc:docMk/>
          <pc:sldMk cId="903477268" sldId="257"/>
        </pc:sldMkLst>
      </pc:sldChg>
      <pc:sldChg chg="new">
        <pc:chgData name="Vicenzin Anna" userId="S::vicenzin.anna@isisbassafriulana.edu.it::348b04b4-63a5-47d1-b5a5-c65e78eb7044" providerId="AD" clId="Web-{2BB24C3D-B022-4021-A449-A1A114D98ACF}" dt="2021-03-10T14:18:18.959" v="14"/>
        <pc:sldMkLst>
          <pc:docMk/>
          <pc:sldMk cId="3660530122" sldId="258"/>
        </pc:sldMkLst>
      </pc:sldChg>
    </pc:docChg>
  </pc:docChgLst>
  <pc:docChgLst>
    <pc:chgData name="Vicenzin Anna" userId="S::vicenzin.anna@isisbassafriulana.edu.it::348b04b4-63a5-47d1-b5a5-c65e78eb7044" providerId="AD" clId="Web-{1B7FD7A8-564A-4CD3-ADF2-E0344E89CAC5}"/>
    <pc:docChg chg="modSld">
      <pc:chgData name="Vicenzin Anna" userId="S::vicenzin.anna@isisbassafriulana.edu.it::348b04b4-63a5-47d1-b5a5-c65e78eb7044" providerId="AD" clId="Web-{1B7FD7A8-564A-4CD3-ADF2-E0344E89CAC5}" dt="2021-03-10T22:49:43.159" v="137" actId="20577"/>
      <pc:docMkLst>
        <pc:docMk/>
      </pc:docMkLst>
      <pc:sldChg chg="modSp">
        <pc:chgData name="Vicenzin Anna" userId="S::vicenzin.anna@isisbassafriulana.edu.it::348b04b4-63a5-47d1-b5a5-c65e78eb7044" providerId="AD" clId="Web-{1B7FD7A8-564A-4CD3-ADF2-E0344E89CAC5}" dt="2021-03-10T22:49:43.159" v="137" actId="20577"/>
        <pc:sldMkLst>
          <pc:docMk/>
          <pc:sldMk cId="3962583941" sldId="256"/>
        </pc:sldMkLst>
        <pc:spChg chg="mod">
          <ac:chgData name="Vicenzin Anna" userId="S::vicenzin.anna@isisbassafriulana.edu.it::348b04b4-63a5-47d1-b5a5-c65e78eb7044" providerId="AD" clId="Web-{1B7FD7A8-564A-4CD3-ADF2-E0344E89CAC5}" dt="2021-03-10T22:49:43.159" v="137" actId="20577"/>
          <ac:spMkLst>
            <pc:docMk/>
            <pc:sldMk cId="3962583941" sldId="256"/>
            <ac:spMk id="3" creationId="{00000000-0000-0000-0000-000000000000}"/>
          </ac:spMkLst>
        </pc:spChg>
      </pc:sldChg>
      <pc:sldChg chg="modSp">
        <pc:chgData name="Vicenzin Anna" userId="S::vicenzin.anna@isisbassafriulana.edu.it::348b04b4-63a5-47d1-b5a5-c65e78eb7044" providerId="AD" clId="Web-{1B7FD7A8-564A-4CD3-ADF2-E0344E89CAC5}" dt="2021-03-10T22:45:10.313" v="66" actId="20577"/>
        <pc:sldMkLst>
          <pc:docMk/>
          <pc:sldMk cId="3660530122" sldId="258"/>
        </pc:sldMkLst>
        <pc:spChg chg="mod">
          <ac:chgData name="Vicenzin Anna" userId="S::vicenzin.anna@isisbassafriulana.edu.it::348b04b4-63a5-47d1-b5a5-c65e78eb7044" providerId="AD" clId="Web-{1B7FD7A8-564A-4CD3-ADF2-E0344E89CAC5}" dt="2021-03-10T22:45:10.313" v="66" actId="20577"/>
          <ac:spMkLst>
            <pc:docMk/>
            <pc:sldMk cId="3660530122" sldId="258"/>
            <ac:spMk id="3" creationId="{03DE3774-3446-45DA-9809-983474FAFE26}"/>
          </ac:spMkLst>
        </pc:spChg>
      </pc:sldChg>
      <pc:sldChg chg="modSp">
        <pc:chgData name="Vicenzin Anna" userId="S::vicenzin.anna@isisbassafriulana.edu.it::348b04b4-63a5-47d1-b5a5-c65e78eb7044" providerId="AD" clId="Web-{1B7FD7A8-564A-4CD3-ADF2-E0344E89CAC5}" dt="2021-03-10T22:47:42.408" v="81" actId="20577"/>
        <pc:sldMkLst>
          <pc:docMk/>
          <pc:sldMk cId="3120694069" sldId="260"/>
        </pc:sldMkLst>
        <pc:spChg chg="mod">
          <ac:chgData name="Vicenzin Anna" userId="S::vicenzin.anna@isisbassafriulana.edu.it::348b04b4-63a5-47d1-b5a5-c65e78eb7044" providerId="AD" clId="Web-{1B7FD7A8-564A-4CD3-ADF2-E0344E89CAC5}" dt="2021-03-10T22:47:42.408" v="81" actId="20577"/>
          <ac:spMkLst>
            <pc:docMk/>
            <pc:sldMk cId="3120694069" sldId="260"/>
            <ac:spMk id="3" creationId="{40215EC2-5752-427C-AC87-3686E1314DE2}"/>
          </ac:spMkLst>
        </pc:spChg>
      </pc:sldChg>
      <pc:sldChg chg="modSp">
        <pc:chgData name="Vicenzin Anna" userId="S::vicenzin.anna@isisbassafriulana.edu.it::348b04b4-63a5-47d1-b5a5-c65e78eb7044" providerId="AD" clId="Web-{1B7FD7A8-564A-4CD3-ADF2-E0344E89CAC5}" dt="2021-03-10T22:47:18.955" v="79" actId="20577"/>
        <pc:sldMkLst>
          <pc:docMk/>
          <pc:sldMk cId="1097890891" sldId="261"/>
        </pc:sldMkLst>
        <pc:spChg chg="mod">
          <ac:chgData name="Vicenzin Anna" userId="S::vicenzin.anna@isisbassafriulana.edu.it::348b04b4-63a5-47d1-b5a5-c65e78eb7044" providerId="AD" clId="Web-{1B7FD7A8-564A-4CD3-ADF2-E0344E89CAC5}" dt="2021-03-10T22:45:22.172" v="67" actId="20577"/>
          <ac:spMkLst>
            <pc:docMk/>
            <pc:sldMk cId="1097890891" sldId="261"/>
            <ac:spMk id="2" creationId="{99EDAFE0-4714-44D3-83A4-47AF9677CB8C}"/>
          </ac:spMkLst>
        </pc:spChg>
        <pc:spChg chg="mod">
          <ac:chgData name="Vicenzin Anna" userId="S::vicenzin.anna@isisbassafriulana.edu.it::348b04b4-63a5-47d1-b5a5-c65e78eb7044" providerId="AD" clId="Web-{1B7FD7A8-564A-4CD3-ADF2-E0344E89CAC5}" dt="2021-03-10T22:47:18.955" v="79" actId="20577"/>
          <ac:spMkLst>
            <pc:docMk/>
            <pc:sldMk cId="1097890891" sldId="261"/>
            <ac:spMk id="7" creationId="{1E2E6FA7-0988-4709-AC6A-E6CDFD805990}"/>
          </ac:spMkLst>
        </pc:spChg>
      </pc:sldChg>
    </pc:docChg>
  </pc:docChgLst>
  <pc:docChgLst>
    <pc:chgData name="Budai Isabella" userId="S::budai.isabella@isisbassafriulana.edu.it::36028e4b-2e53-491e-85ea-2ca7bde07faa" providerId="AD" clId="Web-{7C659A93-39CF-4073-9ACF-12B10C33E15A}"/>
    <pc:docChg chg="modSld">
      <pc:chgData name="Budai Isabella" userId="S::budai.isabella@isisbassafriulana.edu.it::36028e4b-2e53-491e-85ea-2ca7bde07faa" providerId="AD" clId="Web-{7C659A93-39CF-4073-9ACF-12B10C33E15A}" dt="2021-03-10T15:00:30.418" v="255"/>
      <pc:docMkLst>
        <pc:docMk/>
      </pc:docMkLst>
      <pc:sldChg chg="modSp">
        <pc:chgData name="Budai Isabella" userId="S::budai.isabella@isisbassafriulana.edu.it::36028e4b-2e53-491e-85ea-2ca7bde07faa" providerId="AD" clId="Web-{7C659A93-39CF-4073-9ACF-12B10C33E15A}" dt="2021-03-10T14:51:21.781" v="242" actId="20577"/>
        <pc:sldMkLst>
          <pc:docMk/>
          <pc:sldMk cId="3962583941" sldId="256"/>
        </pc:sldMkLst>
        <pc:spChg chg="mod">
          <ac:chgData name="Budai Isabella" userId="S::budai.isabella@isisbassafriulana.edu.it::36028e4b-2e53-491e-85ea-2ca7bde07faa" providerId="AD" clId="Web-{7C659A93-39CF-4073-9ACF-12B10C33E15A}" dt="2021-03-10T14:51:21.781" v="242" actId="20577"/>
          <ac:spMkLst>
            <pc:docMk/>
            <pc:sldMk cId="3962583941" sldId="256"/>
            <ac:spMk id="2" creationId="{00000000-0000-0000-0000-000000000000}"/>
          </ac:spMkLst>
        </pc:spChg>
      </pc:sldChg>
      <pc:sldChg chg="addSp modSp mod setBg">
        <pc:chgData name="Budai Isabella" userId="S::budai.isabella@isisbassafriulana.edu.it::36028e4b-2e53-491e-85ea-2ca7bde07faa" providerId="AD" clId="Web-{7C659A93-39CF-4073-9ACF-12B10C33E15A}" dt="2021-03-10T15:00:30.418" v="255"/>
        <pc:sldMkLst>
          <pc:docMk/>
          <pc:sldMk cId="903477268" sldId="257"/>
        </pc:sldMkLst>
        <pc:spChg chg="mod">
          <ac:chgData name="Budai Isabella" userId="S::budai.isabella@isisbassafriulana.edu.it::36028e4b-2e53-491e-85ea-2ca7bde07faa" providerId="AD" clId="Web-{7C659A93-39CF-4073-9ACF-12B10C33E15A}" dt="2021-03-10T15:00:30.418" v="255"/>
          <ac:spMkLst>
            <pc:docMk/>
            <pc:sldMk cId="903477268" sldId="257"/>
            <ac:spMk id="2" creationId="{B34D3A65-7EDA-4725-8463-E23F40C778B2}"/>
          </ac:spMkLst>
        </pc:spChg>
        <pc:spChg chg="mod">
          <ac:chgData name="Budai Isabella" userId="S::budai.isabella@isisbassafriulana.edu.it::36028e4b-2e53-491e-85ea-2ca7bde07faa" providerId="AD" clId="Web-{7C659A93-39CF-4073-9ACF-12B10C33E15A}" dt="2021-03-10T15:00:30.418" v="255"/>
          <ac:spMkLst>
            <pc:docMk/>
            <pc:sldMk cId="903477268" sldId="257"/>
            <ac:spMk id="3" creationId="{BF46BE33-48E6-4BEB-9C8E-BD66D4246C77}"/>
          </ac:spMkLst>
        </pc:spChg>
        <pc:spChg chg="add">
          <ac:chgData name="Budai Isabella" userId="S::budai.isabella@isisbassafriulana.edu.it::36028e4b-2e53-491e-85ea-2ca7bde07faa" providerId="AD" clId="Web-{7C659A93-39CF-4073-9ACF-12B10C33E15A}" dt="2021-03-10T15:00:30.418" v="255"/>
          <ac:spMkLst>
            <pc:docMk/>
            <pc:sldMk cId="903477268" sldId="257"/>
            <ac:spMk id="8" creationId="{09588DA8-065E-4F6F-8EFD-43104AB2E0CF}"/>
          </ac:spMkLst>
        </pc:spChg>
        <pc:spChg chg="add">
          <ac:chgData name="Budai Isabella" userId="S::budai.isabella@isisbassafriulana.edu.it::36028e4b-2e53-491e-85ea-2ca7bde07faa" providerId="AD" clId="Web-{7C659A93-39CF-4073-9ACF-12B10C33E15A}" dt="2021-03-10T15:00:30.418" v="255"/>
          <ac:spMkLst>
            <pc:docMk/>
            <pc:sldMk cId="903477268" sldId="257"/>
            <ac:spMk id="10" creationId="{C4285719-470E-454C-AF62-8323075F1F5B}"/>
          </ac:spMkLst>
        </pc:spChg>
        <pc:spChg chg="add">
          <ac:chgData name="Budai Isabella" userId="S::budai.isabella@isisbassafriulana.edu.it::36028e4b-2e53-491e-85ea-2ca7bde07faa" providerId="AD" clId="Web-{7C659A93-39CF-4073-9ACF-12B10C33E15A}" dt="2021-03-10T15:00:30.418" v="255"/>
          <ac:spMkLst>
            <pc:docMk/>
            <pc:sldMk cId="903477268" sldId="257"/>
            <ac:spMk id="12" creationId="{CD9FE4EF-C4D8-49A0-B2FF-81D8DB7D8A24}"/>
          </ac:spMkLst>
        </pc:spChg>
        <pc:spChg chg="add">
          <ac:chgData name="Budai Isabella" userId="S::budai.isabella@isisbassafriulana.edu.it::36028e4b-2e53-491e-85ea-2ca7bde07faa" providerId="AD" clId="Web-{7C659A93-39CF-4073-9ACF-12B10C33E15A}" dt="2021-03-10T15:00:30.418" v="255"/>
          <ac:spMkLst>
            <pc:docMk/>
            <pc:sldMk cId="903477268" sldId="257"/>
            <ac:spMk id="14" creationId="{4300840D-0A0B-4512-BACA-B439D5B9C57C}"/>
          </ac:spMkLst>
        </pc:spChg>
        <pc:spChg chg="add">
          <ac:chgData name="Budai Isabella" userId="S::budai.isabella@isisbassafriulana.edu.it::36028e4b-2e53-491e-85ea-2ca7bde07faa" providerId="AD" clId="Web-{7C659A93-39CF-4073-9ACF-12B10C33E15A}" dt="2021-03-10T15:00:30.418" v="255"/>
          <ac:spMkLst>
            <pc:docMk/>
            <pc:sldMk cId="903477268" sldId="257"/>
            <ac:spMk id="16" creationId="{D2B78728-A580-49A7-84F9-6EF6F583ADE0}"/>
          </ac:spMkLst>
        </pc:spChg>
        <pc:spChg chg="add">
          <ac:chgData name="Budai Isabella" userId="S::budai.isabella@isisbassafriulana.edu.it::36028e4b-2e53-491e-85ea-2ca7bde07faa" providerId="AD" clId="Web-{7C659A93-39CF-4073-9ACF-12B10C33E15A}" dt="2021-03-10T15:00:30.418" v="255"/>
          <ac:spMkLst>
            <pc:docMk/>
            <pc:sldMk cId="903477268" sldId="257"/>
            <ac:spMk id="18" creationId="{38FAA1A1-D861-433F-88FA-1E9D6FD31D11}"/>
          </ac:spMkLst>
        </pc:spChg>
        <pc:spChg chg="add">
          <ac:chgData name="Budai Isabella" userId="S::budai.isabella@isisbassafriulana.edu.it::36028e4b-2e53-491e-85ea-2ca7bde07faa" providerId="AD" clId="Web-{7C659A93-39CF-4073-9ACF-12B10C33E15A}" dt="2021-03-10T15:00:30.418" v="255"/>
          <ac:spMkLst>
            <pc:docMk/>
            <pc:sldMk cId="903477268" sldId="257"/>
            <ac:spMk id="20" creationId="{8D71EDA1-87BF-4D5D-AB79-F346FD19278A}"/>
          </ac:spMkLst>
        </pc:spChg>
      </pc:sldChg>
      <pc:sldChg chg="modSp">
        <pc:chgData name="Budai Isabella" userId="S::budai.isabella@isisbassafriulana.edu.it::36028e4b-2e53-491e-85ea-2ca7bde07faa" providerId="AD" clId="Web-{7C659A93-39CF-4073-9ACF-12B10C33E15A}" dt="2021-03-10T14:57:30.367" v="254" actId="20577"/>
        <pc:sldMkLst>
          <pc:docMk/>
          <pc:sldMk cId="3660530122" sldId="258"/>
        </pc:sldMkLst>
        <pc:spChg chg="mod">
          <ac:chgData name="Budai Isabella" userId="S::budai.isabella@isisbassafriulana.edu.it::36028e4b-2e53-491e-85ea-2ca7bde07faa" providerId="AD" clId="Web-{7C659A93-39CF-4073-9ACF-12B10C33E15A}" dt="2021-03-10T14:56:57.070" v="250" actId="20577"/>
          <ac:spMkLst>
            <pc:docMk/>
            <pc:sldMk cId="3660530122" sldId="258"/>
            <ac:spMk id="2" creationId="{77744923-E4A5-459B-80DB-B12F925073E0}"/>
          </ac:spMkLst>
        </pc:spChg>
        <pc:spChg chg="mod">
          <ac:chgData name="Budai Isabella" userId="S::budai.isabella@isisbassafriulana.edu.it::36028e4b-2e53-491e-85ea-2ca7bde07faa" providerId="AD" clId="Web-{7C659A93-39CF-4073-9ACF-12B10C33E15A}" dt="2021-03-10T14:57:30.367" v="254" actId="20577"/>
          <ac:spMkLst>
            <pc:docMk/>
            <pc:sldMk cId="3660530122" sldId="258"/>
            <ac:spMk id="3" creationId="{03DE3774-3446-45DA-9809-983474FAFE26}"/>
          </ac:spMkLst>
        </pc:spChg>
      </pc:sldChg>
      <pc:sldChg chg="modSp">
        <pc:chgData name="Budai Isabella" userId="S::budai.isabella@isisbassafriulana.edu.it::36028e4b-2e53-491e-85ea-2ca7bde07faa" providerId="AD" clId="Web-{7C659A93-39CF-4073-9ACF-12B10C33E15A}" dt="2021-03-10T14:56:39.710" v="249" actId="20577"/>
        <pc:sldMkLst>
          <pc:docMk/>
          <pc:sldMk cId="2523840558" sldId="259"/>
        </pc:sldMkLst>
        <pc:spChg chg="mod">
          <ac:chgData name="Budai Isabella" userId="S::budai.isabella@isisbassafriulana.edu.it::36028e4b-2e53-491e-85ea-2ca7bde07faa" providerId="AD" clId="Web-{7C659A93-39CF-4073-9ACF-12B10C33E15A}" dt="2021-03-10T14:56:25.709" v="247" actId="20577"/>
          <ac:spMkLst>
            <pc:docMk/>
            <pc:sldMk cId="2523840558" sldId="259"/>
            <ac:spMk id="2" creationId="{ECCD3D89-3054-4C8D-BD5F-FFE9DE3B105C}"/>
          </ac:spMkLst>
        </pc:spChg>
        <pc:spChg chg="mod">
          <ac:chgData name="Budai Isabella" userId="S::budai.isabella@isisbassafriulana.edu.it::36028e4b-2e53-491e-85ea-2ca7bde07faa" providerId="AD" clId="Web-{7C659A93-39CF-4073-9ACF-12B10C33E15A}" dt="2021-03-10T14:56:39.710" v="249" actId="20577"/>
          <ac:spMkLst>
            <pc:docMk/>
            <pc:sldMk cId="2523840558" sldId="259"/>
            <ac:spMk id="3" creationId="{C5A2AEED-F074-4F68-A5C2-DF439860558B}"/>
          </ac:spMkLst>
        </pc:spChg>
      </pc:sldChg>
    </pc:docChg>
  </pc:docChgLst>
  <pc:docChgLst>
    <pc:chgData name="ISABELLA BUDAI" userId="36028e4b-2e53-491e-85ea-2ca7bde07faa" providerId="ADAL" clId="{576D3A88-07DD-0843-BEAD-719B48260914}"/>
    <pc:docChg chg="modSld">
      <pc:chgData name="ISABELLA BUDAI" userId="36028e4b-2e53-491e-85ea-2ca7bde07faa" providerId="ADAL" clId="{576D3A88-07DD-0843-BEAD-719B48260914}" dt="2021-03-10T14:18:22.861" v="152" actId="20577"/>
      <pc:docMkLst>
        <pc:docMk/>
      </pc:docMkLst>
      <pc:sldChg chg="modSp">
        <pc:chgData name="ISABELLA BUDAI" userId="36028e4b-2e53-491e-85ea-2ca7bde07faa" providerId="ADAL" clId="{576D3A88-07DD-0843-BEAD-719B48260914}" dt="2021-03-10T14:18:22.861" v="152" actId="20577"/>
        <pc:sldMkLst>
          <pc:docMk/>
          <pc:sldMk cId="903477268" sldId="257"/>
        </pc:sldMkLst>
        <pc:spChg chg="mod">
          <ac:chgData name="ISABELLA BUDAI" userId="36028e4b-2e53-491e-85ea-2ca7bde07faa" providerId="ADAL" clId="{576D3A88-07DD-0843-BEAD-719B48260914}" dt="2021-03-10T14:18:22.861" v="152" actId="20577"/>
          <ac:spMkLst>
            <pc:docMk/>
            <pc:sldMk cId="903477268" sldId="257"/>
            <ac:spMk id="3" creationId="{BF46BE33-48E6-4BEB-9C8E-BD66D4246C77}"/>
          </ac:spMkLst>
        </pc:spChg>
      </pc:sldChg>
    </pc:docChg>
  </pc:docChgLst>
  <pc:docChgLst>
    <pc:chgData name="Budai Isabella" userId="S::budai.isabella@isisbassafriulana.edu.it::36028e4b-2e53-491e-85ea-2ca7bde07faa" providerId="AD" clId="Web-{1CA45C1A-CD74-4053-948D-A7A7100FE993}"/>
    <pc:docChg chg="modSld addMainMaster delMainMaster">
      <pc:chgData name="Budai Isabella" userId="S::budai.isabella@isisbassafriulana.edu.it::36028e4b-2e53-491e-85ea-2ca7bde07faa" providerId="AD" clId="Web-{1CA45C1A-CD74-4053-948D-A7A7100FE993}" dt="2021-03-10T16:05:31.081" v="923" actId="20577"/>
      <pc:docMkLst>
        <pc:docMk/>
      </pc:docMkLst>
      <pc:sldChg chg="delSp modSp mod modClrScheme delDesignElem chgLayout">
        <pc:chgData name="Budai Isabella" userId="S::budai.isabella@isisbassafriulana.edu.it::36028e4b-2e53-491e-85ea-2ca7bde07faa" providerId="AD" clId="Web-{1CA45C1A-CD74-4053-948D-A7A7100FE993}" dt="2021-03-10T15:28:25.479" v="523"/>
        <pc:sldMkLst>
          <pc:docMk/>
          <pc:sldMk cId="3962583941" sldId="256"/>
        </pc:sldMkLst>
        <pc:spChg chg="mod ord">
          <ac:chgData name="Budai Isabella" userId="S::budai.isabella@isisbassafriulana.edu.it::36028e4b-2e53-491e-85ea-2ca7bde07faa" providerId="AD" clId="Web-{1CA45C1A-CD74-4053-948D-A7A7100FE993}" dt="2021-03-10T15:28:25.479" v="523"/>
          <ac:spMkLst>
            <pc:docMk/>
            <pc:sldMk cId="3962583941" sldId="256"/>
            <ac:spMk id="2" creationId="{00000000-0000-0000-0000-000000000000}"/>
          </ac:spMkLst>
        </pc:spChg>
        <pc:spChg chg="mod ord">
          <ac:chgData name="Budai Isabella" userId="S::budai.isabella@isisbassafriulana.edu.it::36028e4b-2e53-491e-85ea-2ca7bde07faa" providerId="AD" clId="Web-{1CA45C1A-CD74-4053-948D-A7A7100FE993}" dt="2021-03-10T15:28:25.479" v="523"/>
          <ac:spMkLst>
            <pc:docMk/>
            <pc:sldMk cId="3962583941" sldId="256"/>
            <ac:spMk id="3" creationId="{00000000-0000-0000-0000-000000000000}"/>
          </ac:spMkLst>
        </pc:spChg>
        <pc:spChg chg="del">
          <ac:chgData name="Budai Isabella" userId="S::budai.isabella@isisbassafriulana.edu.it::36028e4b-2e53-491e-85ea-2ca7bde07faa" providerId="AD" clId="Web-{1CA45C1A-CD74-4053-948D-A7A7100FE993}" dt="2021-03-10T15:27:11.916" v="521"/>
          <ac:spMkLst>
            <pc:docMk/>
            <pc:sldMk cId="3962583941" sldId="256"/>
            <ac:spMk id="20" creationId="{E70372AA-12E1-4094-B31A-1B0F57FC3E78}"/>
          </ac:spMkLst>
        </pc:spChg>
        <pc:spChg chg="del">
          <ac:chgData name="Budai Isabella" userId="S::budai.isabella@isisbassafriulana.edu.it::36028e4b-2e53-491e-85ea-2ca7bde07faa" providerId="AD" clId="Web-{1CA45C1A-CD74-4053-948D-A7A7100FE993}" dt="2021-03-10T15:27:11.916" v="521"/>
          <ac:spMkLst>
            <pc:docMk/>
            <pc:sldMk cId="3962583941" sldId="256"/>
            <ac:spMk id="23" creationId="{AA61CCAC-6875-474C-8E9E-F57ABF078C2B}"/>
          </ac:spMkLst>
        </pc:spChg>
        <pc:spChg chg="del">
          <ac:chgData name="Budai Isabella" userId="S::budai.isabella@isisbassafriulana.edu.it::36028e4b-2e53-491e-85ea-2ca7bde07faa" providerId="AD" clId="Web-{1CA45C1A-CD74-4053-948D-A7A7100FE993}" dt="2021-03-10T15:27:11.916" v="521"/>
          <ac:spMkLst>
            <pc:docMk/>
            <pc:sldMk cId="3962583941" sldId="256"/>
            <ac:spMk id="25" creationId="{5683D043-25BB-4AC9-8130-641179672614}"/>
          </ac:spMkLst>
        </pc:spChg>
      </pc:sldChg>
      <pc:sldChg chg="addSp delSp modSp mod setBg modClrScheme delDesignElem chgLayout">
        <pc:chgData name="Budai Isabella" userId="S::budai.isabella@isisbassafriulana.edu.it::36028e4b-2e53-491e-85ea-2ca7bde07faa" providerId="AD" clId="Web-{1CA45C1A-CD74-4053-948D-A7A7100FE993}" dt="2021-03-10T15:38:30.407" v="568" actId="14100"/>
        <pc:sldMkLst>
          <pc:docMk/>
          <pc:sldMk cId="903477268" sldId="257"/>
        </pc:sldMkLst>
        <pc:spChg chg="mod ord">
          <ac:chgData name="Budai Isabella" userId="S::budai.isabella@isisbassafriulana.edu.it::36028e4b-2e53-491e-85ea-2ca7bde07faa" providerId="AD" clId="Web-{1CA45C1A-CD74-4053-948D-A7A7100FE993}" dt="2021-03-10T15:36:02.577" v="555" actId="20577"/>
          <ac:spMkLst>
            <pc:docMk/>
            <pc:sldMk cId="903477268" sldId="257"/>
            <ac:spMk id="2" creationId="{B34D3A65-7EDA-4725-8463-E23F40C778B2}"/>
          </ac:spMkLst>
        </pc:spChg>
        <pc:spChg chg="mod ord">
          <ac:chgData name="Budai Isabella" userId="S::budai.isabella@isisbassafriulana.edu.it::36028e4b-2e53-491e-85ea-2ca7bde07faa" providerId="AD" clId="Web-{1CA45C1A-CD74-4053-948D-A7A7100FE993}" dt="2021-03-10T15:38:30.407" v="568" actId="14100"/>
          <ac:spMkLst>
            <pc:docMk/>
            <pc:sldMk cId="903477268" sldId="257"/>
            <ac:spMk id="3" creationId="{BF46BE33-48E6-4BEB-9C8E-BD66D4246C77}"/>
          </ac:spMkLst>
        </pc:spChg>
        <pc:spChg chg="add del">
          <ac:chgData name="Budai Isabella" userId="S::budai.isabella@isisbassafriulana.edu.it::36028e4b-2e53-491e-85ea-2ca7bde07faa" providerId="AD" clId="Web-{1CA45C1A-CD74-4053-948D-A7A7100FE993}" dt="2021-03-10T15:35:35.062" v="553"/>
          <ac:spMkLst>
            <pc:docMk/>
            <pc:sldMk cId="903477268" sldId="257"/>
            <ac:spMk id="11" creationId="{49CD2D09-B1BB-4DF5-9E1C-3D21B21EDEFD}"/>
          </ac:spMkLst>
        </pc:spChg>
        <pc:spChg chg="add del">
          <ac:chgData name="Budai Isabella" userId="S::budai.isabella@isisbassafriulana.edu.it::36028e4b-2e53-491e-85ea-2ca7bde07faa" providerId="AD" clId="Web-{1CA45C1A-CD74-4053-948D-A7A7100FE993}" dt="2021-03-10T15:35:35.062" v="553"/>
          <ac:spMkLst>
            <pc:docMk/>
            <pc:sldMk cId="903477268" sldId="257"/>
            <ac:spMk id="15" creationId="{967C29FE-FD32-4AFB-AD20-DBDF5864B2D8}"/>
          </ac:spMkLst>
        </pc:spChg>
        <pc:spChg chg="add del">
          <ac:chgData name="Budai Isabella" userId="S::budai.isabella@isisbassafriulana.edu.it::36028e4b-2e53-491e-85ea-2ca7bde07faa" providerId="AD" clId="Web-{1CA45C1A-CD74-4053-948D-A7A7100FE993}" dt="2021-03-10T15:35:35.062" v="552"/>
          <ac:spMkLst>
            <pc:docMk/>
            <pc:sldMk cId="903477268" sldId="257"/>
            <ac:spMk id="17" creationId="{79BB35BC-D5C2-4C8B-A22A-A71E6191913B}"/>
          </ac:spMkLst>
        </pc:spChg>
        <pc:spChg chg="add">
          <ac:chgData name="Budai Isabella" userId="S::budai.isabella@isisbassafriulana.edu.it::36028e4b-2e53-491e-85ea-2ca7bde07faa" providerId="AD" clId="Web-{1CA45C1A-CD74-4053-948D-A7A7100FE993}" dt="2021-03-10T15:35:35.062" v="553"/>
          <ac:spMkLst>
            <pc:docMk/>
            <pc:sldMk cId="903477268" sldId="257"/>
            <ac:spMk id="19" creationId="{D009D6D5-DAC2-4A8B-A17A-E206B9012D09}"/>
          </ac:spMkLst>
        </pc:spChg>
        <pc:spChg chg="add del">
          <ac:chgData name="Budai Isabella" userId="S::budai.isabella@isisbassafriulana.edu.it::36028e4b-2e53-491e-85ea-2ca7bde07faa" providerId="AD" clId="Web-{1CA45C1A-CD74-4053-948D-A7A7100FE993}" dt="2021-03-10T15:26:19.603" v="520"/>
          <ac:spMkLst>
            <pc:docMk/>
            <pc:sldMk cId="903477268" sldId="257"/>
            <ac:spMk id="22" creationId="{8B9AA7C6-5E5A-498E-A6DF-A943376E09BC}"/>
          </ac:spMkLst>
        </pc:spChg>
        <pc:spChg chg="add del">
          <ac:chgData name="Budai Isabella" userId="S::budai.isabella@isisbassafriulana.edu.it::36028e4b-2e53-491e-85ea-2ca7bde07faa" providerId="AD" clId="Web-{1CA45C1A-CD74-4053-948D-A7A7100FE993}" dt="2021-03-10T15:26:19.603" v="520"/>
          <ac:spMkLst>
            <pc:docMk/>
            <pc:sldMk cId="903477268" sldId="257"/>
            <ac:spMk id="24" creationId="{81E140AE-0ABF-47C8-BF32-7D2F0CF2BA44}"/>
          </ac:spMkLst>
        </pc:spChg>
        <pc:spChg chg="add del">
          <ac:chgData name="Budai Isabella" userId="S::budai.isabella@isisbassafriulana.edu.it::36028e4b-2e53-491e-85ea-2ca7bde07faa" providerId="AD" clId="Web-{1CA45C1A-CD74-4053-948D-A7A7100FE993}" dt="2021-03-10T15:26:19.603" v="520"/>
          <ac:spMkLst>
            <pc:docMk/>
            <pc:sldMk cId="903477268" sldId="257"/>
            <ac:spMk id="33" creationId="{CBC4F608-B4B8-48C3-9572-C0F061B1CD99}"/>
          </ac:spMkLst>
        </pc:spChg>
        <pc:spChg chg="add del">
          <ac:chgData name="Budai Isabella" userId="S::budai.isabella@isisbassafriulana.edu.it::36028e4b-2e53-491e-85ea-2ca7bde07faa" providerId="AD" clId="Web-{1CA45C1A-CD74-4053-948D-A7A7100FE993}" dt="2021-03-10T15:27:11.916" v="521"/>
          <ac:spMkLst>
            <pc:docMk/>
            <pc:sldMk cId="903477268" sldId="257"/>
            <ac:spMk id="35" creationId="{6A1473A6-3F22-483E-8A30-80B9D2B14592}"/>
          </ac:spMkLst>
        </pc:spChg>
        <pc:spChg chg="add del">
          <ac:chgData name="Budai Isabella" userId="S::budai.isabella@isisbassafriulana.edu.it::36028e4b-2e53-491e-85ea-2ca7bde07faa" providerId="AD" clId="Web-{1CA45C1A-CD74-4053-948D-A7A7100FE993}" dt="2021-03-10T15:26:19.587" v="519"/>
          <ac:spMkLst>
            <pc:docMk/>
            <pc:sldMk cId="903477268" sldId="257"/>
            <ac:spMk id="38" creationId="{A2679492-7988-4050-9056-542444452411}"/>
          </ac:spMkLst>
        </pc:spChg>
        <pc:spChg chg="add del">
          <ac:chgData name="Budai Isabella" userId="S::budai.isabella@isisbassafriulana.edu.it::36028e4b-2e53-491e-85ea-2ca7bde07faa" providerId="AD" clId="Web-{1CA45C1A-CD74-4053-948D-A7A7100FE993}" dt="2021-03-10T15:26:19.587" v="519"/>
          <ac:spMkLst>
            <pc:docMk/>
            <pc:sldMk cId="903477268" sldId="257"/>
            <ac:spMk id="40" creationId="{B091B163-7D61-4891-ABCF-5C13D9C418D0}"/>
          </ac:spMkLst>
        </pc:spChg>
        <pc:grpChg chg="add del">
          <ac:chgData name="Budai Isabella" userId="S::budai.isabella@isisbassafriulana.edu.it::36028e4b-2e53-491e-85ea-2ca7bde07faa" providerId="AD" clId="Web-{1CA45C1A-CD74-4053-948D-A7A7100FE993}" dt="2021-03-10T15:26:19.603" v="520"/>
          <ac:grpSpMkLst>
            <pc:docMk/>
            <pc:sldMk cId="903477268" sldId="257"/>
            <ac:grpSpMk id="23" creationId="{83EAB11A-76F7-48F4-9B4F-5BFDF4BF9670}"/>
          </ac:grpSpMkLst>
        </pc:grpChg>
        <pc:grpChg chg="add del">
          <ac:chgData name="Budai Isabella" userId="S::budai.isabella@isisbassafriulana.edu.it::36028e4b-2e53-491e-85ea-2ca7bde07faa" providerId="AD" clId="Web-{1CA45C1A-CD74-4053-948D-A7A7100FE993}" dt="2021-03-10T15:27:11.916" v="521"/>
          <ac:grpSpMkLst>
            <pc:docMk/>
            <pc:sldMk cId="903477268" sldId="257"/>
            <ac:grpSpMk id="36" creationId="{AA1375E3-3E53-4D75-BAB7-E5929BFCB25F}"/>
          </ac:grpSpMkLst>
        </pc:grpChg>
        <pc:grpChg chg="add del">
          <ac:chgData name="Budai Isabella" userId="S::budai.isabella@isisbassafriulana.edu.it::36028e4b-2e53-491e-85ea-2ca7bde07faa" providerId="AD" clId="Web-{1CA45C1A-CD74-4053-948D-A7A7100FE993}" dt="2021-03-10T15:26:19.587" v="519"/>
          <ac:grpSpMkLst>
            <pc:docMk/>
            <pc:sldMk cId="903477268" sldId="257"/>
            <ac:grpSpMk id="42" creationId="{0474DF76-993E-44DE-AFB0-C416182ACECF}"/>
          </ac:grpSpMkLst>
        </pc:grpChg>
        <pc:picChg chg="add mod">
          <ac:chgData name="Budai Isabella" userId="S::budai.isabella@isisbassafriulana.edu.it::36028e4b-2e53-491e-85ea-2ca7bde07faa" providerId="AD" clId="Web-{1CA45C1A-CD74-4053-948D-A7A7100FE993}" dt="2021-03-10T15:35:35.062" v="553"/>
          <ac:picMkLst>
            <pc:docMk/>
            <pc:sldMk cId="903477268" sldId="257"/>
            <ac:picMk id="6" creationId="{6950468B-61B1-4228-A29A-09D15174691D}"/>
          </ac:picMkLst>
        </pc:picChg>
        <pc:picChg chg="add del">
          <ac:chgData name="Budai Isabella" userId="S::budai.isabella@isisbassafriulana.edu.it::36028e4b-2e53-491e-85ea-2ca7bde07faa" providerId="AD" clId="Web-{1CA45C1A-CD74-4053-948D-A7A7100FE993}" dt="2021-03-10T15:35:35.062" v="553"/>
          <ac:picMkLst>
            <pc:docMk/>
            <pc:sldMk cId="903477268" sldId="257"/>
            <ac:picMk id="13" creationId="{83355637-BA71-4F63-94C9-E77BF81BDFC0}"/>
          </ac:picMkLst>
        </pc:picChg>
        <pc:cxnChg chg="add del">
          <ac:chgData name="Budai Isabella" userId="S::budai.isabella@isisbassafriulana.edu.it::36028e4b-2e53-491e-85ea-2ca7bde07faa" providerId="AD" clId="Web-{1CA45C1A-CD74-4053-948D-A7A7100FE993}" dt="2021-03-10T15:26:19.587" v="519"/>
          <ac:cxnSpMkLst>
            <pc:docMk/>
            <pc:sldMk cId="903477268" sldId="257"/>
            <ac:cxnSpMk id="47" creationId="{C49DA8F6-BCC1-4447-B54C-57856834B94B}"/>
          </ac:cxnSpMkLst>
        </pc:cxnChg>
      </pc:sldChg>
      <pc:sldChg chg="addSp delSp modSp mod setBg modClrScheme setClrOvrMap chgLayout">
        <pc:chgData name="Budai Isabella" userId="S::budai.isabella@isisbassafriulana.edu.it::36028e4b-2e53-491e-85ea-2ca7bde07faa" providerId="AD" clId="Web-{1CA45C1A-CD74-4053-948D-A7A7100FE993}" dt="2021-03-10T16:01:33.984" v="905" actId="14100"/>
        <pc:sldMkLst>
          <pc:docMk/>
          <pc:sldMk cId="3660530122" sldId="258"/>
        </pc:sldMkLst>
        <pc:spChg chg="mod ord">
          <ac:chgData name="Budai Isabella" userId="S::budai.isabella@isisbassafriulana.edu.it::36028e4b-2e53-491e-85ea-2ca7bde07faa" providerId="AD" clId="Web-{1CA45C1A-CD74-4053-948D-A7A7100FE993}" dt="2021-03-10T16:01:13.578" v="898" actId="1076"/>
          <ac:spMkLst>
            <pc:docMk/>
            <pc:sldMk cId="3660530122" sldId="258"/>
            <ac:spMk id="2" creationId="{77744923-E4A5-459B-80DB-B12F925073E0}"/>
          </ac:spMkLst>
        </pc:spChg>
        <pc:spChg chg="mod ord">
          <ac:chgData name="Budai Isabella" userId="S::budai.isabella@isisbassafriulana.edu.it::36028e4b-2e53-491e-85ea-2ca7bde07faa" providerId="AD" clId="Web-{1CA45C1A-CD74-4053-948D-A7A7100FE993}" dt="2021-03-10T16:01:33.984" v="905" actId="14100"/>
          <ac:spMkLst>
            <pc:docMk/>
            <pc:sldMk cId="3660530122" sldId="258"/>
            <ac:spMk id="3" creationId="{03DE3774-3446-45DA-9809-983474FAFE26}"/>
          </ac:spMkLst>
        </pc:spChg>
        <pc:spChg chg="add del">
          <ac:chgData name="Budai Isabella" userId="S::budai.isabella@isisbassafriulana.edu.it::36028e4b-2e53-491e-85ea-2ca7bde07faa" providerId="AD" clId="Web-{1CA45C1A-CD74-4053-948D-A7A7100FE993}" dt="2021-03-10T15:31:54.669" v="532"/>
          <ac:spMkLst>
            <pc:docMk/>
            <pc:sldMk cId="3660530122" sldId="258"/>
            <ac:spMk id="6" creationId="{F56F5174-31D9-4DBB-AAB7-A1FD7BDB1352}"/>
          </ac:spMkLst>
        </pc:spChg>
        <pc:spChg chg="add del">
          <ac:chgData name="Budai Isabella" userId="S::budai.isabella@isisbassafriulana.edu.it::36028e4b-2e53-491e-85ea-2ca7bde07faa" providerId="AD" clId="Web-{1CA45C1A-CD74-4053-948D-A7A7100FE993}" dt="2021-03-10T15:32:04.934" v="534"/>
          <ac:spMkLst>
            <pc:docMk/>
            <pc:sldMk cId="3660530122" sldId="258"/>
            <ac:spMk id="7" creationId="{317B7366-37C8-497F-8B24-C0D854C71ADD}"/>
          </ac:spMkLst>
        </pc:spChg>
        <pc:spChg chg="add del">
          <ac:chgData name="Budai Isabella" userId="S::budai.isabella@isisbassafriulana.edu.it::36028e4b-2e53-491e-85ea-2ca7bde07faa" providerId="AD" clId="Web-{1CA45C1A-CD74-4053-948D-A7A7100FE993}" dt="2021-03-10T15:32:38.997" v="537"/>
          <ac:spMkLst>
            <pc:docMk/>
            <pc:sldMk cId="3660530122" sldId="258"/>
            <ac:spMk id="8" creationId="{56C20283-73E0-40EC-8AD8-057F581F64C2}"/>
          </ac:spMkLst>
        </pc:spChg>
        <pc:spChg chg="add del">
          <ac:chgData name="Budai Isabella" userId="S::budai.isabella@isisbassafriulana.edu.it::36028e4b-2e53-491e-85ea-2ca7bde07faa" providerId="AD" clId="Web-{1CA45C1A-CD74-4053-948D-A7A7100FE993}" dt="2021-03-10T15:31:22.621" v="530"/>
          <ac:spMkLst>
            <pc:docMk/>
            <pc:sldMk cId="3660530122" sldId="258"/>
            <ac:spMk id="9" creationId="{357DD0D3-F869-46D0-944C-6EC60E19E351}"/>
          </ac:spMkLst>
        </pc:spChg>
        <pc:spChg chg="add del">
          <ac:chgData name="Budai Isabella" userId="S::budai.isabella@isisbassafriulana.edu.it::36028e4b-2e53-491e-85ea-2ca7bde07faa" providerId="AD" clId="Web-{1CA45C1A-CD74-4053-948D-A7A7100FE993}" dt="2021-03-10T15:32:38.997" v="537"/>
          <ac:spMkLst>
            <pc:docMk/>
            <pc:sldMk cId="3660530122" sldId="258"/>
            <ac:spMk id="10" creationId="{3FCC729B-E528-40C3-82D3-BA4375575E87}"/>
          </ac:spMkLst>
        </pc:spChg>
        <pc:spChg chg="add del">
          <ac:chgData name="Budai Isabella" userId="S::budai.isabella@isisbassafriulana.edu.it::36028e4b-2e53-491e-85ea-2ca7bde07faa" providerId="AD" clId="Web-{1CA45C1A-CD74-4053-948D-A7A7100FE993}" dt="2021-03-10T15:32:38.997" v="537"/>
          <ac:spMkLst>
            <pc:docMk/>
            <pc:sldMk cId="3660530122" sldId="258"/>
            <ac:spMk id="12" creationId="{58F1FB8D-1842-4A04-998D-6CF047AB2790}"/>
          </ac:spMkLst>
        </pc:spChg>
        <pc:spChg chg="add del">
          <ac:chgData name="Budai Isabella" userId="S::budai.isabella@isisbassafriulana.edu.it::36028e4b-2e53-491e-85ea-2ca7bde07faa" providerId="AD" clId="Web-{1CA45C1A-CD74-4053-948D-A7A7100FE993}" dt="2021-03-10T15:31:54.669" v="532"/>
          <ac:spMkLst>
            <pc:docMk/>
            <pc:sldMk cId="3660530122" sldId="258"/>
            <ac:spMk id="13" creationId="{F9A95BEE-6BB1-4A28-A8E6-A34B2E42EF87}"/>
          </ac:spMkLst>
        </pc:spChg>
        <pc:spChg chg="add">
          <ac:chgData name="Budai Isabella" userId="S::budai.isabella@isisbassafriulana.edu.it::36028e4b-2e53-491e-85ea-2ca7bde07faa" providerId="AD" clId="Web-{1CA45C1A-CD74-4053-948D-A7A7100FE993}" dt="2021-03-10T15:32:38.997" v="537"/>
          <ac:spMkLst>
            <pc:docMk/>
            <pc:sldMk cId="3660530122" sldId="258"/>
            <ac:spMk id="17" creationId="{828D1E49-2A21-4A83-A0E0-FB1597B4B2ED}"/>
          </ac:spMkLst>
        </pc:spChg>
        <pc:spChg chg="add">
          <ac:chgData name="Budai Isabella" userId="S::budai.isabella@isisbassafriulana.edu.it::36028e4b-2e53-491e-85ea-2ca7bde07faa" providerId="AD" clId="Web-{1CA45C1A-CD74-4053-948D-A7A7100FE993}" dt="2021-03-10T15:32:38.997" v="537"/>
          <ac:spMkLst>
            <pc:docMk/>
            <pc:sldMk cId="3660530122" sldId="258"/>
            <ac:spMk id="42" creationId="{E972DE0D-2E53-4159-ABD3-C601524262C2}"/>
          </ac:spMkLst>
        </pc:spChg>
        <pc:grpChg chg="add">
          <ac:chgData name="Budai Isabella" userId="S::budai.isabella@isisbassafriulana.edu.it::36028e4b-2e53-491e-85ea-2ca7bde07faa" providerId="AD" clId="Web-{1CA45C1A-CD74-4053-948D-A7A7100FE993}" dt="2021-03-10T15:32:38.997" v="537"/>
          <ac:grpSpMkLst>
            <pc:docMk/>
            <pc:sldMk cId="3660530122" sldId="258"/>
            <ac:grpSpMk id="19" creationId="{088B852E-5494-418B-A833-75CF016A9E20}"/>
          </ac:grpSpMkLst>
        </pc:grpChg>
        <pc:picChg chg="add mod">
          <ac:chgData name="Budai Isabella" userId="S::budai.isabella@isisbassafriulana.edu.it::36028e4b-2e53-491e-85ea-2ca7bde07faa" providerId="AD" clId="Web-{1CA45C1A-CD74-4053-948D-A7A7100FE993}" dt="2021-03-10T15:55:39.137" v="894"/>
          <ac:picMkLst>
            <pc:docMk/>
            <pc:sldMk cId="3660530122" sldId="258"/>
            <ac:picMk id="4" creationId="{DAFD2186-CA87-4CD4-940D-63E3925C9B9C}"/>
          </ac:picMkLst>
        </pc:picChg>
        <pc:picChg chg="add del">
          <ac:chgData name="Budai Isabella" userId="S::budai.isabella@isisbassafriulana.edu.it::36028e4b-2e53-491e-85ea-2ca7bde07faa" providerId="AD" clId="Web-{1CA45C1A-CD74-4053-948D-A7A7100FE993}" dt="2021-03-10T15:31:54.669" v="532"/>
          <ac:picMkLst>
            <pc:docMk/>
            <pc:sldMk cId="3660530122" sldId="258"/>
            <ac:picMk id="11" creationId="{AE113210-7872-481A-ADE6-3A05CCAF5EB2}"/>
          </ac:picMkLst>
        </pc:picChg>
      </pc:sldChg>
      <pc:sldChg chg="delSp modSp mod modClrScheme delDesignElem chgLayout">
        <pc:chgData name="Budai Isabella" userId="S::budai.isabella@isisbassafriulana.edu.it::36028e4b-2e53-491e-85ea-2ca7bde07faa" providerId="AD" clId="Web-{1CA45C1A-CD74-4053-948D-A7A7100FE993}" dt="2021-03-10T15:40:47.409" v="577" actId="20577"/>
        <pc:sldMkLst>
          <pc:docMk/>
          <pc:sldMk cId="2523840558" sldId="259"/>
        </pc:sldMkLst>
        <pc:spChg chg="mod ord">
          <ac:chgData name="Budai Isabella" userId="S::budai.isabella@isisbassafriulana.edu.it::36028e4b-2e53-491e-85ea-2ca7bde07faa" providerId="AD" clId="Web-{1CA45C1A-CD74-4053-948D-A7A7100FE993}" dt="2021-03-10T15:28:25.479" v="523"/>
          <ac:spMkLst>
            <pc:docMk/>
            <pc:sldMk cId="2523840558" sldId="259"/>
            <ac:spMk id="2" creationId="{ECCD3D89-3054-4C8D-BD5F-FFE9DE3B105C}"/>
          </ac:spMkLst>
        </pc:spChg>
        <pc:spChg chg="mod ord">
          <ac:chgData name="Budai Isabella" userId="S::budai.isabella@isisbassafriulana.edu.it::36028e4b-2e53-491e-85ea-2ca7bde07faa" providerId="AD" clId="Web-{1CA45C1A-CD74-4053-948D-A7A7100FE993}" dt="2021-03-10T15:40:47.409" v="577" actId="20577"/>
          <ac:spMkLst>
            <pc:docMk/>
            <pc:sldMk cId="2523840558" sldId="259"/>
            <ac:spMk id="3" creationId="{C5A2AEED-F074-4F68-A5C2-DF439860558B}"/>
          </ac:spMkLst>
        </pc:spChg>
        <pc:spChg chg="del">
          <ac:chgData name="Budai Isabella" userId="S::budai.isabella@isisbassafriulana.edu.it::36028e4b-2e53-491e-85ea-2ca7bde07faa" providerId="AD" clId="Web-{1CA45C1A-CD74-4053-948D-A7A7100FE993}" dt="2021-03-10T15:28:25.479" v="523"/>
          <ac:spMkLst>
            <pc:docMk/>
            <pc:sldMk cId="2523840558" sldId="259"/>
            <ac:spMk id="9" creationId="{5EB8E3BF-F464-4900-8994-851061A9AD60}"/>
          </ac:spMkLst>
        </pc:spChg>
        <pc:cxnChg chg="del">
          <ac:chgData name="Budai Isabella" userId="S::budai.isabella@isisbassafriulana.edu.it::36028e4b-2e53-491e-85ea-2ca7bde07faa" providerId="AD" clId="Web-{1CA45C1A-CD74-4053-948D-A7A7100FE993}" dt="2021-03-10T15:28:25.479" v="523"/>
          <ac:cxnSpMkLst>
            <pc:docMk/>
            <pc:sldMk cId="2523840558" sldId="259"/>
            <ac:cxnSpMk id="11" creationId="{8E0602D6-3A81-42F8-AE67-1BAAFC967CB0}"/>
          </ac:cxnSpMkLst>
        </pc:cxnChg>
      </pc:sldChg>
      <pc:sldChg chg="addSp modSp mod setBg modClrScheme setClrOvrMap chgLayout">
        <pc:chgData name="Budai Isabella" userId="S::budai.isabella@isisbassafriulana.edu.it::36028e4b-2e53-491e-85ea-2ca7bde07faa" providerId="AD" clId="Web-{1CA45C1A-CD74-4053-948D-A7A7100FE993}" dt="2021-03-10T16:05:31.081" v="923" actId="20577"/>
        <pc:sldMkLst>
          <pc:docMk/>
          <pc:sldMk cId="3120694069" sldId="260"/>
        </pc:sldMkLst>
        <pc:spChg chg="mod ord">
          <ac:chgData name="Budai Isabella" userId="S::budai.isabella@isisbassafriulana.edu.it::36028e4b-2e53-491e-85ea-2ca7bde07faa" providerId="AD" clId="Web-{1CA45C1A-CD74-4053-948D-A7A7100FE993}" dt="2021-03-10T15:56:24.028" v="896"/>
          <ac:spMkLst>
            <pc:docMk/>
            <pc:sldMk cId="3120694069" sldId="260"/>
            <ac:spMk id="2" creationId="{7BBE1824-D73B-4C11-B351-3E731D7276A3}"/>
          </ac:spMkLst>
        </pc:spChg>
        <pc:spChg chg="mod ord">
          <ac:chgData name="Budai Isabella" userId="S::budai.isabella@isisbassafriulana.edu.it::36028e4b-2e53-491e-85ea-2ca7bde07faa" providerId="AD" clId="Web-{1CA45C1A-CD74-4053-948D-A7A7100FE993}" dt="2021-03-10T16:05:31.081" v="923" actId="20577"/>
          <ac:spMkLst>
            <pc:docMk/>
            <pc:sldMk cId="3120694069" sldId="260"/>
            <ac:spMk id="3" creationId="{40215EC2-5752-427C-AC87-3686E1314DE2}"/>
          </ac:spMkLst>
        </pc:spChg>
        <pc:spChg chg="add">
          <ac:chgData name="Budai Isabella" userId="S::budai.isabella@isisbassafriulana.edu.it::36028e4b-2e53-491e-85ea-2ca7bde07faa" providerId="AD" clId="Web-{1CA45C1A-CD74-4053-948D-A7A7100FE993}" dt="2021-03-10T15:56:24.028" v="896"/>
          <ac:spMkLst>
            <pc:docMk/>
            <pc:sldMk cId="3120694069" sldId="260"/>
            <ac:spMk id="9" creationId="{5E8D2E83-FB3A-40E7-A9E5-7AB389D612B4}"/>
          </ac:spMkLst>
        </pc:spChg>
        <pc:picChg chg="add mod ord">
          <ac:chgData name="Budai Isabella" userId="S::budai.isabella@isisbassafriulana.edu.it::36028e4b-2e53-491e-85ea-2ca7bde07faa" providerId="AD" clId="Web-{1CA45C1A-CD74-4053-948D-A7A7100FE993}" dt="2021-03-10T16:03:13.439" v="906"/>
          <ac:picMkLst>
            <pc:docMk/>
            <pc:sldMk cId="3120694069" sldId="260"/>
            <ac:picMk id="4" creationId="{E79801A0-3A40-4C91-ACCA-D3298605B432}"/>
          </ac:picMkLst>
        </pc:picChg>
      </pc:sldChg>
      <pc:sldMasterChg chg="del delSldLayout">
        <pc:chgData name="Budai Isabella" userId="S::budai.isabella@isisbassafriulana.edu.it::36028e4b-2e53-491e-85ea-2ca7bde07faa" providerId="AD" clId="Web-{1CA45C1A-CD74-4053-948D-A7A7100FE993}" dt="2021-03-10T15:27:11.916" v="521"/>
        <pc:sldMasterMkLst>
          <pc:docMk/>
          <pc:sldMasterMk cId="1801931499" sldId="2147483648"/>
        </pc:sldMasterMkLst>
        <pc:sldLayoutChg chg="del">
          <pc:chgData name="Budai Isabella" userId="S::budai.isabella@isisbassafriulana.edu.it::36028e4b-2e53-491e-85ea-2ca7bde07faa" providerId="AD" clId="Web-{1CA45C1A-CD74-4053-948D-A7A7100FE993}" dt="2021-03-10T15:27:11.916" v="521"/>
          <pc:sldLayoutMkLst>
            <pc:docMk/>
            <pc:sldMasterMk cId="1801931499" sldId="2147483648"/>
            <pc:sldLayoutMk cId="3186192645" sldId="2147483649"/>
          </pc:sldLayoutMkLst>
        </pc:sldLayoutChg>
        <pc:sldLayoutChg chg="del">
          <pc:chgData name="Budai Isabella" userId="S::budai.isabella@isisbassafriulana.edu.it::36028e4b-2e53-491e-85ea-2ca7bde07faa" providerId="AD" clId="Web-{1CA45C1A-CD74-4053-948D-A7A7100FE993}" dt="2021-03-10T15:27:11.916" v="521"/>
          <pc:sldLayoutMkLst>
            <pc:docMk/>
            <pc:sldMasterMk cId="1801931499" sldId="2147483648"/>
            <pc:sldLayoutMk cId="126318104" sldId="2147483650"/>
          </pc:sldLayoutMkLst>
        </pc:sldLayoutChg>
        <pc:sldLayoutChg chg="del">
          <pc:chgData name="Budai Isabella" userId="S::budai.isabella@isisbassafriulana.edu.it::36028e4b-2e53-491e-85ea-2ca7bde07faa" providerId="AD" clId="Web-{1CA45C1A-CD74-4053-948D-A7A7100FE993}" dt="2021-03-10T15:27:11.916" v="521"/>
          <pc:sldLayoutMkLst>
            <pc:docMk/>
            <pc:sldMasterMk cId="1801931499" sldId="2147483648"/>
            <pc:sldLayoutMk cId="3577393581" sldId="2147483651"/>
          </pc:sldLayoutMkLst>
        </pc:sldLayoutChg>
        <pc:sldLayoutChg chg="del">
          <pc:chgData name="Budai Isabella" userId="S::budai.isabella@isisbassafriulana.edu.it::36028e4b-2e53-491e-85ea-2ca7bde07faa" providerId="AD" clId="Web-{1CA45C1A-CD74-4053-948D-A7A7100FE993}" dt="2021-03-10T15:27:11.916" v="521"/>
          <pc:sldLayoutMkLst>
            <pc:docMk/>
            <pc:sldMasterMk cId="1801931499" sldId="2147483648"/>
            <pc:sldLayoutMk cId="1284089777" sldId="2147483652"/>
          </pc:sldLayoutMkLst>
        </pc:sldLayoutChg>
        <pc:sldLayoutChg chg="del">
          <pc:chgData name="Budai Isabella" userId="S::budai.isabella@isisbassafriulana.edu.it::36028e4b-2e53-491e-85ea-2ca7bde07faa" providerId="AD" clId="Web-{1CA45C1A-CD74-4053-948D-A7A7100FE993}" dt="2021-03-10T15:27:11.916" v="521"/>
          <pc:sldLayoutMkLst>
            <pc:docMk/>
            <pc:sldMasterMk cId="1801931499" sldId="2147483648"/>
            <pc:sldLayoutMk cId="2747982985" sldId="2147483653"/>
          </pc:sldLayoutMkLst>
        </pc:sldLayoutChg>
        <pc:sldLayoutChg chg="del">
          <pc:chgData name="Budai Isabella" userId="S::budai.isabella@isisbassafriulana.edu.it::36028e4b-2e53-491e-85ea-2ca7bde07faa" providerId="AD" clId="Web-{1CA45C1A-CD74-4053-948D-A7A7100FE993}" dt="2021-03-10T15:27:11.916" v="521"/>
          <pc:sldLayoutMkLst>
            <pc:docMk/>
            <pc:sldMasterMk cId="1801931499" sldId="2147483648"/>
            <pc:sldLayoutMk cId="331782546" sldId="2147483654"/>
          </pc:sldLayoutMkLst>
        </pc:sldLayoutChg>
        <pc:sldLayoutChg chg="del">
          <pc:chgData name="Budai Isabella" userId="S::budai.isabella@isisbassafriulana.edu.it::36028e4b-2e53-491e-85ea-2ca7bde07faa" providerId="AD" clId="Web-{1CA45C1A-CD74-4053-948D-A7A7100FE993}" dt="2021-03-10T15:27:11.916" v="521"/>
          <pc:sldLayoutMkLst>
            <pc:docMk/>
            <pc:sldMasterMk cId="1801931499" sldId="2147483648"/>
            <pc:sldLayoutMk cId="1894095149" sldId="2147483655"/>
          </pc:sldLayoutMkLst>
        </pc:sldLayoutChg>
        <pc:sldLayoutChg chg="del">
          <pc:chgData name="Budai Isabella" userId="S::budai.isabella@isisbassafriulana.edu.it::36028e4b-2e53-491e-85ea-2ca7bde07faa" providerId="AD" clId="Web-{1CA45C1A-CD74-4053-948D-A7A7100FE993}" dt="2021-03-10T15:27:11.916" v="521"/>
          <pc:sldLayoutMkLst>
            <pc:docMk/>
            <pc:sldMasterMk cId="1801931499" sldId="2147483648"/>
            <pc:sldLayoutMk cId="2365816325" sldId="2147483656"/>
          </pc:sldLayoutMkLst>
        </pc:sldLayoutChg>
        <pc:sldLayoutChg chg="del">
          <pc:chgData name="Budai Isabella" userId="S::budai.isabella@isisbassafriulana.edu.it::36028e4b-2e53-491e-85ea-2ca7bde07faa" providerId="AD" clId="Web-{1CA45C1A-CD74-4053-948D-A7A7100FE993}" dt="2021-03-10T15:27:11.916" v="521"/>
          <pc:sldLayoutMkLst>
            <pc:docMk/>
            <pc:sldMasterMk cId="1801931499" sldId="2147483648"/>
            <pc:sldLayoutMk cId="1688576698" sldId="2147483657"/>
          </pc:sldLayoutMkLst>
        </pc:sldLayoutChg>
        <pc:sldLayoutChg chg="del">
          <pc:chgData name="Budai Isabella" userId="S::budai.isabella@isisbassafriulana.edu.it::36028e4b-2e53-491e-85ea-2ca7bde07faa" providerId="AD" clId="Web-{1CA45C1A-CD74-4053-948D-A7A7100FE993}" dt="2021-03-10T15:27:11.916" v="521"/>
          <pc:sldLayoutMkLst>
            <pc:docMk/>
            <pc:sldMasterMk cId="1801931499" sldId="2147483648"/>
            <pc:sldLayoutMk cId="3424469029" sldId="2147483658"/>
          </pc:sldLayoutMkLst>
        </pc:sldLayoutChg>
        <pc:sldLayoutChg chg="del">
          <pc:chgData name="Budai Isabella" userId="S::budai.isabella@isisbassafriulana.edu.it::36028e4b-2e53-491e-85ea-2ca7bde07faa" providerId="AD" clId="Web-{1CA45C1A-CD74-4053-948D-A7A7100FE993}" dt="2021-03-10T15:27:11.916" v="521"/>
          <pc:sldLayoutMkLst>
            <pc:docMk/>
            <pc:sldMasterMk cId="1801931499" sldId="2147483648"/>
            <pc:sldLayoutMk cId="1026842362" sldId="2147483659"/>
          </pc:sldLayoutMkLst>
        </pc:sldLayoutChg>
      </pc:sldMasterChg>
      <pc:sldMasterChg chg="add del addSldLayout delSldLayout modSldLayout">
        <pc:chgData name="Budai Isabella" userId="S::budai.isabella@isisbassafriulana.edu.it::36028e4b-2e53-491e-85ea-2ca7bde07faa" providerId="AD" clId="Web-{1CA45C1A-CD74-4053-948D-A7A7100FE993}" dt="2021-03-10T15:28:25.479" v="523"/>
        <pc:sldMasterMkLst>
          <pc:docMk/>
          <pc:sldMasterMk cId="2822700037" sldId="2147483660"/>
        </pc:sldMasterMkLst>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751498047" sldId="2147483661"/>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3124518807" sldId="2147483662"/>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2032610792" sldId="2147483663"/>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1013382708" sldId="2147483664"/>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3437598674" sldId="2147483665"/>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844442196" sldId="2147483666"/>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2084695359" sldId="2147483667"/>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2231097898" sldId="2147483668"/>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1674149536" sldId="2147483669"/>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936673816" sldId="2147483670"/>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3841840987" sldId="2147483671"/>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88045566" sldId="2147483672"/>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2555847959" sldId="2147483673"/>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4066565906" sldId="2147483674"/>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1996660343" sldId="2147483675"/>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2724010603" sldId="2147483676"/>
          </pc:sldLayoutMkLst>
        </pc:sldLayoutChg>
        <pc:sldLayoutChg chg="add del mod replId">
          <pc:chgData name="Budai Isabella" userId="S::budai.isabella@isisbassafriulana.edu.it::36028e4b-2e53-491e-85ea-2ca7bde07faa" providerId="AD" clId="Web-{1CA45C1A-CD74-4053-948D-A7A7100FE993}" dt="2021-03-10T15:28:25.479" v="523"/>
          <pc:sldLayoutMkLst>
            <pc:docMk/>
            <pc:sldMasterMk cId="2822700037" sldId="2147483660"/>
            <pc:sldLayoutMk cId="3158918957" sldId="2147483677"/>
          </pc:sldLayoutMkLst>
        </pc:sldLayoutChg>
      </pc:sldMasterChg>
      <pc:sldMasterChg chg="add addSldLayout modSldLayout">
        <pc:chgData name="Budai Isabella" userId="S::budai.isabella@isisbassafriulana.edu.it::36028e4b-2e53-491e-85ea-2ca7bde07faa" providerId="AD" clId="Web-{1CA45C1A-CD74-4053-948D-A7A7100FE993}" dt="2021-03-10T15:28:25.479" v="523"/>
        <pc:sldMasterMkLst>
          <pc:docMk/>
          <pc:sldMasterMk cId="3500433310" sldId="2147483678"/>
        </pc:sldMasterMkLst>
        <pc:sldLayoutChg chg="add mod replId">
          <pc:chgData name="Budai Isabella" userId="S::budai.isabella@isisbassafriulana.edu.it::36028e4b-2e53-491e-85ea-2ca7bde07faa" providerId="AD" clId="Web-{1CA45C1A-CD74-4053-948D-A7A7100FE993}" dt="2021-03-10T15:28:25.479" v="523"/>
          <pc:sldLayoutMkLst>
            <pc:docMk/>
            <pc:sldMasterMk cId="3500433310" sldId="2147483678"/>
            <pc:sldLayoutMk cId="1951416427" sldId="2147483679"/>
          </pc:sldLayoutMkLst>
        </pc:sldLayoutChg>
        <pc:sldLayoutChg chg="add mod replId">
          <pc:chgData name="Budai Isabella" userId="S::budai.isabella@isisbassafriulana.edu.it::36028e4b-2e53-491e-85ea-2ca7bde07faa" providerId="AD" clId="Web-{1CA45C1A-CD74-4053-948D-A7A7100FE993}" dt="2021-03-10T15:28:25.479" v="523"/>
          <pc:sldLayoutMkLst>
            <pc:docMk/>
            <pc:sldMasterMk cId="3500433310" sldId="2147483678"/>
            <pc:sldLayoutMk cId="3124251813" sldId="2147483680"/>
          </pc:sldLayoutMkLst>
        </pc:sldLayoutChg>
        <pc:sldLayoutChg chg="add mod replId">
          <pc:chgData name="Budai Isabella" userId="S::budai.isabella@isisbassafriulana.edu.it::36028e4b-2e53-491e-85ea-2ca7bde07faa" providerId="AD" clId="Web-{1CA45C1A-CD74-4053-948D-A7A7100FE993}" dt="2021-03-10T15:28:25.479" v="523"/>
          <pc:sldLayoutMkLst>
            <pc:docMk/>
            <pc:sldMasterMk cId="3500433310" sldId="2147483678"/>
            <pc:sldLayoutMk cId="2434159705" sldId="2147483681"/>
          </pc:sldLayoutMkLst>
        </pc:sldLayoutChg>
        <pc:sldLayoutChg chg="add mod replId">
          <pc:chgData name="Budai Isabella" userId="S::budai.isabella@isisbassafriulana.edu.it::36028e4b-2e53-491e-85ea-2ca7bde07faa" providerId="AD" clId="Web-{1CA45C1A-CD74-4053-948D-A7A7100FE993}" dt="2021-03-10T15:28:25.479" v="523"/>
          <pc:sldLayoutMkLst>
            <pc:docMk/>
            <pc:sldMasterMk cId="3500433310" sldId="2147483678"/>
            <pc:sldLayoutMk cId="2803410161" sldId="2147483682"/>
          </pc:sldLayoutMkLst>
        </pc:sldLayoutChg>
        <pc:sldLayoutChg chg="add mod replId">
          <pc:chgData name="Budai Isabella" userId="S::budai.isabella@isisbassafriulana.edu.it::36028e4b-2e53-491e-85ea-2ca7bde07faa" providerId="AD" clId="Web-{1CA45C1A-CD74-4053-948D-A7A7100FE993}" dt="2021-03-10T15:28:25.479" v="523"/>
          <pc:sldLayoutMkLst>
            <pc:docMk/>
            <pc:sldMasterMk cId="3500433310" sldId="2147483678"/>
            <pc:sldLayoutMk cId="965422734" sldId="2147483683"/>
          </pc:sldLayoutMkLst>
        </pc:sldLayoutChg>
        <pc:sldLayoutChg chg="add mod replId">
          <pc:chgData name="Budai Isabella" userId="S::budai.isabella@isisbassafriulana.edu.it::36028e4b-2e53-491e-85ea-2ca7bde07faa" providerId="AD" clId="Web-{1CA45C1A-CD74-4053-948D-A7A7100FE993}" dt="2021-03-10T15:28:25.479" v="523"/>
          <pc:sldLayoutMkLst>
            <pc:docMk/>
            <pc:sldMasterMk cId="3500433310" sldId="2147483678"/>
            <pc:sldLayoutMk cId="3443528401" sldId="2147483684"/>
          </pc:sldLayoutMkLst>
        </pc:sldLayoutChg>
        <pc:sldLayoutChg chg="add mod replId">
          <pc:chgData name="Budai Isabella" userId="S::budai.isabella@isisbassafriulana.edu.it::36028e4b-2e53-491e-85ea-2ca7bde07faa" providerId="AD" clId="Web-{1CA45C1A-CD74-4053-948D-A7A7100FE993}" dt="2021-03-10T15:28:25.479" v="523"/>
          <pc:sldLayoutMkLst>
            <pc:docMk/>
            <pc:sldMasterMk cId="3500433310" sldId="2147483678"/>
            <pc:sldLayoutMk cId="2937540606" sldId="2147483685"/>
          </pc:sldLayoutMkLst>
        </pc:sldLayoutChg>
        <pc:sldLayoutChg chg="add mod replId">
          <pc:chgData name="Budai Isabella" userId="S::budai.isabella@isisbassafriulana.edu.it::36028e4b-2e53-491e-85ea-2ca7bde07faa" providerId="AD" clId="Web-{1CA45C1A-CD74-4053-948D-A7A7100FE993}" dt="2021-03-10T15:28:25.479" v="523"/>
          <pc:sldLayoutMkLst>
            <pc:docMk/>
            <pc:sldMasterMk cId="3500433310" sldId="2147483678"/>
            <pc:sldLayoutMk cId="3150927448" sldId="2147483686"/>
          </pc:sldLayoutMkLst>
        </pc:sldLayoutChg>
        <pc:sldLayoutChg chg="add mod replId">
          <pc:chgData name="Budai Isabella" userId="S::budai.isabella@isisbassafriulana.edu.it::36028e4b-2e53-491e-85ea-2ca7bde07faa" providerId="AD" clId="Web-{1CA45C1A-CD74-4053-948D-A7A7100FE993}" dt="2021-03-10T15:28:25.479" v="523"/>
          <pc:sldLayoutMkLst>
            <pc:docMk/>
            <pc:sldMasterMk cId="3500433310" sldId="2147483678"/>
            <pc:sldLayoutMk cId="3135601611" sldId="2147483687"/>
          </pc:sldLayoutMkLst>
        </pc:sldLayoutChg>
        <pc:sldLayoutChg chg="add mod replId">
          <pc:chgData name="Budai Isabella" userId="S::budai.isabella@isisbassafriulana.edu.it::36028e4b-2e53-491e-85ea-2ca7bde07faa" providerId="AD" clId="Web-{1CA45C1A-CD74-4053-948D-A7A7100FE993}" dt="2021-03-10T15:28:25.479" v="523"/>
          <pc:sldLayoutMkLst>
            <pc:docMk/>
            <pc:sldMasterMk cId="3500433310" sldId="2147483678"/>
            <pc:sldLayoutMk cId="318762365" sldId="2147483688"/>
          </pc:sldLayoutMkLst>
        </pc:sldLayoutChg>
        <pc:sldLayoutChg chg="add mod replId">
          <pc:chgData name="Budai Isabella" userId="S::budai.isabella@isisbassafriulana.edu.it::36028e4b-2e53-491e-85ea-2ca7bde07faa" providerId="AD" clId="Web-{1CA45C1A-CD74-4053-948D-A7A7100FE993}" dt="2021-03-10T15:28:25.479" v="523"/>
          <pc:sldLayoutMkLst>
            <pc:docMk/>
            <pc:sldMasterMk cId="3500433310" sldId="2147483678"/>
            <pc:sldLayoutMk cId="2595253825" sldId="2147483689"/>
          </pc:sldLayoutMkLst>
        </pc:sldLayoutChg>
      </pc:sldMasterChg>
    </pc:docChg>
  </pc:docChgLst>
  <pc:docChgLst>
    <pc:chgData name="Vicenzin Anna" userId="S::vicenzin.anna@isisbassafriulana.edu.it::348b04b4-63a5-47d1-b5a5-c65e78eb7044" providerId="AD" clId="Web-{2ED46AD9-51E6-4980-B99C-391324D98085}"/>
    <pc:docChg chg="modSld">
      <pc:chgData name="Vicenzin Anna" userId="S::vicenzin.anna@isisbassafriulana.edu.it::348b04b4-63a5-47d1-b5a5-c65e78eb7044" providerId="AD" clId="Web-{2ED46AD9-51E6-4980-B99C-391324D98085}" dt="2021-03-10T20:34:17.841" v="365" actId="20577"/>
      <pc:docMkLst>
        <pc:docMk/>
      </pc:docMkLst>
      <pc:sldChg chg="addSp delSp modSp mod setBg">
        <pc:chgData name="Vicenzin Anna" userId="S::vicenzin.anna@isisbassafriulana.edu.it::348b04b4-63a5-47d1-b5a5-c65e78eb7044" providerId="AD" clId="Web-{2ED46AD9-51E6-4980-B99C-391324D98085}" dt="2021-03-10T20:34:17.841" v="365" actId="20577"/>
        <pc:sldMkLst>
          <pc:docMk/>
          <pc:sldMk cId="1097890891" sldId="261"/>
        </pc:sldMkLst>
        <pc:spChg chg="mod">
          <ac:chgData name="Vicenzin Anna" userId="S::vicenzin.anna@isisbassafriulana.edu.it::348b04b4-63a5-47d1-b5a5-c65e78eb7044" providerId="AD" clId="Web-{2ED46AD9-51E6-4980-B99C-391324D98085}" dt="2021-03-10T20:11:53.422" v="104"/>
          <ac:spMkLst>
            <pc:docMk/>
            <pc:sldMk cId="1097890891" sldId="261"/>
            <ac:spMk id="2" creationId="{99EDAFE0-4714-44D3-83A4-47AF9677CB8C}"/>
          </ac:spMkLst>
        </pc:spChg>
        <pc:spChg chg="del mod">
          <ac:chgData name="Vicenzin Anna" userId="S::vicenzin.anna@isisbassafriulana.edu.it::348b04b4-63a5-47d1-b5a5-c65e78eb7044" providerId="AD" clId="Web-{2ED46AD9-51E6-4980-B99C-391324D98085}" dt="2021-03-10T20:11:00.608" v="103"/>
          <ac:spMkLst>
            <pc:docMk/>
            <pc:sldMk cId="1097890891" sldId="261"/>
            <ac:spMk id="3" creationId="{500B6A01-6443-4AA8-9BB3-2FB2C2DE8853}"/>
          </ac:spMkLst>
        </pc:spChg>
        <pc:spChg chg="add del mod">
          <ac:chgData name="Vicenzin Anna" userId="S::vicenzin.anna@isisbassafriulana.edu.it::348b04b4-63a5-47d1-b5a5-c65e78eb7044" providerId="AD" clId="Web-{2ED46AD9-51E6-4980-B99C-391324D98085}" dt="2021-03-10T20:12:44.941" v="105"/>
          <ac:spMkLst>
            <pc:docMk/>
            <pc:sldMk cId="1097890891" sldId="261"/>
            <ac:spMk id="4" creationId="{8FD326DB-5E2F-418B-8199-40A5E38A7EE9}"/>
          </ac:spMkLst>
        </pc:spChg>
        <pc:spChg chg="add del mod">
          <ac:chgData name="Vicenzin Anna" userId="S::vicenzin.anna@isisbassafriulana.edu.it::348b04b4-63a5-47d1-b5a5-c65e78eb7044" providerId="AD" clId="Web-{2ED46AD9-51E6-4980-B99C-391324D98085}" dt="2021-03-10T20:09:42.982" v="98"/>
          <ac:spMkLst>
            <pc:docMk/>
            <pc:sldMk cId="1097890891" sldId="261"/>
            <ac:spMk id="5" creationId="{E33995BE-2388-4309-A668-30CDA266D5CF}"/>
          </ac:spMkLst>
        </pc:spChg>
        <pc:spChg chg="add mod ord">
          <ac:chgData name="Vicenzin Anna" userId="S::vicenzin.anna@isisbassafriulana.edu.it::348b04b4-63a5-47d1-b5a5-c65e78eb7044" providerId="AD" clId="Web-{2ED46AD9-51E6-4980-B99C-391324D98085}" dt="2021-03-10T20:34:17.841" v="365" actId="20577"/>
          <ac:spMkLst>
            <pc:docMk/>
            <pc:sldMk cId="1097890891" sldId="261"/>
            <ac:spMk id="7" creationId="{1E2E6FA7-0988-4709-AC6A-E6CDFD805990}"/>
          </ac:spMkLst>
        </pc:spChg>
        <pc:spChg chg="add del">
          <ac:chgData name="Vicenzin Anna" userId="S::vicenzin.anna@isisbassafriulana.edu.it::348b04b4-63a5-47d1-b5a5-c65e78eb7044" providerId="AD" clId="Web-{2ED46AD9-51E6-4980-B99C-391324D98085}" dt="2021-03-10T20:09:53.201" v="100"/>
          <ac:spMkLst>
            <pc:docMk/>
            <pc:sldMk cId="1097890891" sldId="261"/>
            <ac:spMk id="9" creationId="{AF88DD6E-36BF-4864-95FA-37A9AB790076}"/>
          </ac:spMkLst>
        </pc:spChg>
        <pc:spChg chg="add del">
          <ac:chgData name="Vicenzin Anna" userId="S::vicenzin.anna@isisbassafriulana.edu.it::348b04b4-63a5-47d1-b5a5-c65e78eb7044" providerId="AD" clId="Web-{2ED46AD9-51E6-4980-B99C-391324D98085}" dt="2021-03-10T20:11:53.422" v="104"/>
          <ac:spMkLst>
            <pc:docMk/>
            <pc:sldMk cId="1097890891" sldId="261"/>
            <ac:spMk id="10" creationId="{6CEFBBA5-6F00-4E8C-921F-13CDF2BA7138}"/>
          </ac:spMkLst>
        </pc:spChg>
        <pc:spChg chg="del">
          <ac:chgData name="Vicenzin Anna" userId="S::vicenzin.anna@isisbassafriulana.edu.it::348b04b4-63a5-47d1-b5a5-c65e78eb7044" providerId="AD" clId="Web-{2ED46AD9-51E6-4980-B99C-391324D98085}" dt="2021-03-10T20:11:53.422" v="104"/>
          <ac:spMkLst>
            <pc:docMk/>
            <pc:sldMk cId="1097890891" sldId="261"/>
            <ac:spMk id="52" creationId="{F13C74B1-5B17-4795-BED0-7140497B445A}"/>
          </ac:spMkLst>
        </pc:spChg>
        <pc:spChg chg="del">
          <ac:chgData name="Vicenzin Anna" userId="S::vicenzin.anna@isisbassafriulana.edu.it::348b04b4-63a5-47d1-b5a5-c65e78eb7044" providerId="AD" clId="Web-{2ED46AD9-51E6-4980-B99C-391324D98085}" dt="2021-03-10T20:11:53.422" v="104"/>
          <ac:spMkLst>
            <pc:docMk/>
            <pc:sldMk cId="1097890891" sldId="261"/>
            <ac:spMk id="54" creationId="{D4974D33-8DC5-464E-8C6D-BE58F0669C17}"/>
          </ac:spMkLst>
        </pc:spChg>
        <pc:spChg chg="add">
          <ac:chgData name="Vicenzin Anna" userId="S::vicenzin.anna@isisbassafriulana.edu.it::348b04b4-63a5-47d1-b5a5-c65e78eb7044" providerId="AD" clId="Web-{2ED46AD9-51E6-4980-B99C-391324D98085}" dt="2021-03-10T20:11:53.422" v="104"/>
          <ac:spMkLst>
            <pc:docMk/>
            <pc:sldMk cId="1097890891" sldId="261"/>
            <ac:spMk id="59" creationId="{F13C74B1-5B17-4795-BED0-7140497B445A}"/>
          </ac:spMkLst>
        </pc:spChg>
        <pc:spChg chg="add">
          <ac:chgData name="Vicenzin Anna" userId="S::vicenzin.anna@isisbassafriulana.edu.it::348b04b4-63a5-47d1-b5a5-c65e78eb7044" providerId="AD" clId="Web-{2ED46AD9-51E6-4980-B99C-391324D98085}" dt="2021-03-10T20:11:53.422" v="104"/>
          <ac:spMkLst>
            <pc:docMk/>
            <pc:sldMk cId="1097890891" sldId="261"/>
            <ac:spMk id="61" creationId="{D4974D33-8DC5-464E-8C6D-BE58F0669C17}"/>
          </ac:spMkLst>
        </pc:spChg>
      </pc:sldChg>
    </pc:docChg>
  </pc:docChgLst>
  <pc:docChgLst>
    <pc:chgData name="Vicenzin Anna" userId="S::vicenzin.anna@isisbassafriulana.edu.it::348b04b4-63a5-47d1-b5a5-c65e78eb7044" providerId="AD" clId="Web-{17F3F229-7B2A-4E65-81F8-288D1F69B171}"/>
    <pc:docChg chg="addSld delSld modSld sldOrd">
      <pc:chgData name="Vicenzin Anna" userId="S::vicenzin.anna@isisbassafriulana.edu.it::348b04b4-63a5-47d1-b5a5-c65e78eb7044" providerId="AD" clId="Web-{17F3F229-7B2A-4E65-81F8-288D1F69B171}" dt="2021-03-10T16:28:57.757" v="677" actId="20577"/>
      <pc:docMkLst>
        <pc:docMk/>
      </pc:docMkLst>
      <pc:sldChg chg="addSp delSp modSp mod setBg setClrOvrMap">
        <pc:chgData name="Vicenzin Anna" userId="S::vicenzin.anna@isisbassafriulana.edu.it::348b04b4-63a5-47d1-b5a5-c65e78eb7044" providerId="AD" clId="Web-{17F3F229-7B2A-4E65-81F8-288D1F69B171}" dt="2021-03-10T14:52:49.863" v="180" actId="1076"/>
        <pc:sldMkLst>
          <pc:docMk/>
          <pc:sldMk cId="3962583941" sldId="256"/>
        </pc:sldMkLst>
        <pc:spChg chg="mod">
          <ac:chgData name="Vicenzin Anna" userId="S::vicenzin.anna@isisbassafriulana.edu.it::348b04b4-63a5-47d1-b5a5-c65e78eb7044" providerId="AD" clId="Web-{17F3F229-7B2A-4E65-81F8-288D1F69B171}" dt="2021-03-10T14:52:13.268" v="178"/>
          <ac:spMkLst>
            <pc:docMk/>
            <pc:sldMk cId="3962583941" sldId="256"/>
            <ac:spMk id="2" creationId="{00000000-0000-0000-0000-000000000000}"/>
          </ac:spMkLst>
        </pc:spChg>
        <pc:spChg chg="mod">
          <ac:chgData name="Vicenzin Anna" userId="S::vicenzin.anna@isisbassafriulana.edu.it::348b04b4-63a5-47d1-b5a5-c65e78eb7044" providerId="AD" clId="Web-{17F3F229-7B2A-4E65-81F8-288D1F69B171}" dt="2021-03-10T14:52:13.268" v="178"/>
          <ac:spMkLst>
            <pc:docMk/>
            <pc:sldMk cId="3962583941" sldId="256"/>
            <ac:spMk id="3" creationId="{00000000-0000-0000-0000-000000000000}"/>
          </ac:spMkLst>
        </pc:spChg>
        <pc:spChg chg="add del">
          <ac:chgData name="Vicenzin Anna" userId="S::vicenzin.anna@isisbassafriulana.edu.it::348b04b4-63a5-47d1-b5a5-c65e78eb7044" providerId="AD" clId="Web-{17F3F229-7B2A-4E65-81F8-288D1F69B171}" dt="2021-03-10T14:48:51.529" v="171"/>
          <ac:spMkLst>
            <pc:docMk/>
            <pc:sldMk cId="3962583941" sldId="256"/>
            <ac:spMk id="6" creationId="{8A95209C-5275-4E15-8EA7-7F42980ABF2D}"/>
          </ac:spMkLst>
        </pc:spChg>
        <pc:spChg chg="add del">
          <ac:chgData name="Vicenzin Anna" userId="S::vicenzin.anna@isisbassafriulana.edu.it::348b04b4-63a5-47d1-b5a5-c65e78eb7044" providerId="AD" clId="Web-{17F3F229-7B2A-4E65-81F8-288D1F69B171}" dt="2021-03-10T14:48:51.529" v="171"/>
          <ac:spMkLst>
            <pc:docMk/>
            <pc:sldMk cId="3962583941" sldId="256"/>
            <ac:spMk id="7" creationId="{4F2ED431-E304-4FF0-9F4E-032783C9D612}"/>
          </ac:spMkLst>
        </pc:spChg>
        <pc:spChg chg="add del">
          <ac:chgData name="Vicenzin Anna" userId="S::vicenzin.anna@isisbassafriulana.edu.it::348b04b4-63a5-47d1-b5a5-c65e78eb7044" providerId="AD" clId="Web-{17F3F229-7B2A-4E65-81F8-288D1F69B171}" dt="2021-03-10T14:48:51.529" v="171"/>
          <ac:spMkLst>
            <pc:docMk/>
            <pc:sldMk cId="3962583941" sldId="256"/>
            <ac:spMk id="8" creationId="{4E87FCFB-2CCE-460D-B3DD-557C8BD1B94A}"/>
          </ac:spMkLst>
        </pc:spChg>
        <pc:spChg chg="add del">
          <ac:chgData name="Vicenzin Anna" userId="S::vicenzin.anna@isisbassafriulana.edu.it::348b04b4-63a5-47d1-b5a5-c65e78eb7044" providerId="AD" clId="Web-{17F3F229-7B2A-4E65-81F8-288D1F69B171}" dt="2021-03-10T14:48:38.747" v="169"/>
          <ac:spMkLst>
            <pc:docMk/>
            <pc:sldMk cId="3962583941" sldId="256"/>
            <ac:spMk id="9" creationId="{0AB225BA-7412-4605-8E8D-5AED2BF56A11}"/>
          </ac:spMkLst>
        </pc:spChg>
        <pc:spChg chg="add del">
          <ac:chgData name="Vicenzin Anna" userId="S::vicenzin.anna@isisbassafriulana.edu.it::348b04b4-63a5-47d1-b5a5-c65e78eb7044" providerId="AD" clId="Web-{17F3F229-7B2A-4E65-81F8-288D1F69B171}" dt="2021-03-10T14:50:29.125" v="175"/>
          <ac:spMkLst>
            <pc:docMk/>
            <pc:sldMk cId="3962583941" sldId="256"/>
            <ac:spMk id="10" creationId="{6F40FBDA-CEB1-40F0-9AB9-BD9C402D70FE}"/>
          </ac:spMkLst>
        </pc:spChg>
        <pc:spChg chg="add del">
          <ac:chgData name="Vicenzin Anna" userId="S::vicenzin.anna@isisbassafriulana.edu.it::348b04b4-63a5-47d1-b5a5-c65e78eb7044" providerId="AD" clId="Web-{17F3F229-7B2A-4E65-81F8-288D1F69B171}" dt="2021-03-10T14:48:38.747" v="169"/>
          <ac:spMkLst>
            <pc:docMk/>
            <pc:sldMk cId="3962583941" sldId="256"/>
            <ac:spMk id="11" creationId="{604BB9CD-970D-4FE5-B4E3-D651735BF4FE}"/>
          </ac:spMkLst>
        </pc:spChg>
        <pc:spChg chg="add del">
          <ac:chgData name="Vicenzin Anna" userId="S::vicenzin.anna@isisbassafriulana.edu.it::348b04b4-63a5-47d1-b5a5-c65e78eb7044" providerId="AD" clId="Web-{17F3F229-7B2A-4E65-81F8-288D1F69B171}" dt="2021-03-10T14:50:29.125" v="175"/>
          <ac:spMkLst>
            <pc:docMk/>
            <pc:sldMk cId="3962583941" sldId="256"/>
            <ac:spMk id="12" creationId="{0344D4FE-ABEF-4230-9E4E-AD5782FC78AC}"/>
          </ac:spMkLst>
        </pc:spChg>
        <pc:spChg chg="add del">
          <ac:chgData name="Vicenzin Anna" userId="S::vicenzin.anna@isisbassafriulana.edu.it::348b04b4-63a5-47d1-b5a5-c65e78eb7044" providerId="AD" clId="Web-{17F3F229-7B2A-4E65-81F8-288D1F69B171}" dt="2021-03-10T14:48:38.747" v="169"/>
          <ac:spMkLst>
            <pc:docMk/>
            <pc:sldMk cId="3962583941" sldId="256"/>
            <ac:spMk id="13" creationId="{5E0D6276-8D53-4DDA-A15A-90E0831F6D61}"/>
          </ac:spMkLst>
        </pc:spChg>
        <pc:spChg chg="add del">
          <ac:chgData name="Vicenzin Anna" userId="S::vicenzin.anna@isisbassafriulana.edu.it::348b04b4-63a5-47d1-b5a5-c65e78eb7044" providerId="AD" clId="Web-{17F3F229-7B2A-4E65-81F8-288D1F69B171}" dt="2021-03-10T14:50:29.125" v="175"/>
          <ac:spMkLst>
            <pc:docMk/>
            <pc:sldMk cId="3962583941" sldId="256"/>
            <ac:spMk id="14" creationId="{9325F979-D3F9-4926-81B7-7ACCB31A501B}"/>
          </ac:spMkLst>
        </pc:spChg>
        <pc:spChg chg="add del">
          <ac:chgData name="Vicenzin Anna" userId="S::vicenzin.anna@isisbassafriulana.edu.it::348b04b4-63a5-47d1-b5a5-c65e78eb7044" providerId="AD" clId="Web-{17F3F229-7B2A-4E65-81F8-288D1F69B171}" dt="2021-03-10T14:48:38.747" v="169"/>
          <ac:spMkLst>
            <pc:docMk/>
            <pc:sldMk cId="3962583941" sldId="256"/>
            <ac:spMk id="15" creationId="{00C150C7-96FB-4EB9-BDF9-212535A6089F}"/>
          </ac:spMkLst>
        </pc:spChg>
        <pc:spChg chg="add del">
          <ac:chgData name="Vicenzin Anna" userId="S::vicenzin.anna@isisbassafriulana.edu.it::348b04b4-63a5-47d1-b5a5-c65e78eb7044" providerId="AD" clId="Web-{17F3F229-7B2A-4E65-81F8-288D1F69B171}" dt="2021-03-10T14:52:13.268" v="178"/>
          <ac:spMkLst>
            <pc:docMk/>
            <pc:sldMk cId="3962583941" sldId="256"/>
            <ac:spMk id="16" creationId="{C8320351-9FA2-4A26-885B-BB8F3E4902D2}"/>
          </ac:spMkLst>
        </pc:spChg>
        <pc:spChg chg="add del">
          <ac:chgData name="Vicenzin Anna" userId="S::vicenzin.anna@isisbassafriulana.edu.it::348b04b4-63a5-47d1-b5a5-c65e78eb7044" providerId="AD" clId="Web-{17F3F229-7B2A-4E65-81F8-288D1F69B171}" dt="2021-03-10T14:52:13.268" v="178"/>
          <ac:spMkLst>
            <pc:docMk/>
            <pc:sldMk cId="3962583941" sldId="256"/>
            <ac:spMk id="17" creationId="{68CD2EFB-78C2-4C6E-A6B9-4ED12FAD5B99}"/>
          </ac:spMkLst>
        </pc:spChg>
        <pc:spChg chg="add del">
          <ac:chgData name="Vicenzin Anna" userId="S::vicenzin.anna@isisbassafriulana.edu.it::348b04b4-63a5-47d1-b5a5-c65e78eb7044" providerId="AD" clId="Web-{17F3F229-7B2A-4E65-81F8-288D1F69B171}" dt="2021-03-10T14:50:28.750" v="174"/>
          <ac:spMkLst>
            <pc:docMk/>
            <pc:sldMk cId="3962583941" sldId="256"/>
            <ac:spMk id="19" creationId="{021FA10E-71D7-4C85-959A-469B0DC36640}"/>
          </ac:spMkLst>
        </pc:spChg>
        <pc:spChg chg="add">
          <ac:chgData name="Vicenzin Anna" userId="S::vicenzin.anna@isisbassafriulana.edu.it::348b04b4-63a5-47d1-b5a5-c65e78eb7044" providerId="AD" clId="Web-{17F3F229-7B2A-4E65-81F8-288D1F69B171}" dt="2021-03-10T14:52:13.268" v="178"/>
          <ac:spMkLst>
            <pc:docMk/>
            <pc:sldMk cId="3962583941" sldId="256"/>
            <ac:spMk id="20" creationId="{E70372AA-12E1-4094-B31A-1B0F57FC3E78}"/>
          </ac:spMkLst>
        </pc:spChg>
        <pc:spChg chg="add del">
          <ac:chgData name="Vicenzin Anna" userId="S::vicenzin.anna@isisbassafriulana.edu.it::348b04b4-63a5-47d1-b5a5-c65e78eb7044" providerId="AD" clId="Web-{17F3F229-7B2A-4E65-81F8-288D1F69B171}" dt="2021-03-10T14:50:28.750" v="174"/>
          <ac:spMkLst>
            <pc:docMk/>
            <pc:sldMk cId="3962583941" sldId="256"/>
            <ac:spMk id="21" creationId="{0B77F870-CF5C-45AC-8915-06EF587E0FFB}"/>
          </ac:spMkLst>
        </pc:spChg>
        <pc:spChg chg="add del">
          <ac:chgData name="Vicenzin Anna" userId="S::vicenzin.anna@isisbassafriulana.edu.it::348b04b4-63a5-47d1-b5a5-c65e78eb7044" providerId="AD" clId="Web-{17F3F229-7B2A-4E65-81F8-288D1F69B171}" dt="2021-03-10T14:52:12.893" v="177"/>
          <ac:spMkLst>
            <pc:docMk/>
            <pc:sldMk cId="3962583941" sldId="256"/>
            <ac:spMk id="22" creationId="{6F828D28-8E09-41CC-8229-3070B5467A96}"/>
          </ac:spMkLst>
        </pc:spChg>
        <pc:spChg chg="add">
          <ac:chgData name="Vicenzin Anna" userId="S::vicenzin.anna@isisbassafriulana.edu.it::348b04b4-63a5-47d1-b5a5-c65e78eb7044" providerId="AD" clId="Web-{17F3F229-7B2A-4E65-81F8-288D1F69B171}" dt="2021-03-10T14:52:13.268" v="178"/>
          <ac:spMkLst>
            <pc:docMk/>
            <pc:sldMk cId="3962583941" sldId="256"/>
            <ac:spMk id="23" creationId="{AA61CCAC-6875-474C-8E9E-F57ABF078C2B}"/>
          </ac:spMkLst>
        </pc:spChg>
        <pc:spChg chg="add del">
          <ac:chgData name="Vicenzin Anna" userId="S::vicenzin.anna@isisbassafriulana.edu.it::348b04b4-63a5-47d1-b5a5-c65e78eb7044" providerId="AD" clId="Web-{17F3F229-7B2A-4E65-81F8-288D1F69B171}" dt="2021-03-10T14:52:12.893" v="177"/>
          <ac:spMkLst>
            <pc:docMk/>
            <pc:sldMk cId="3962583941" sldId="256"/>
            <ac:spMk id="24" creationId="{D5B012D8-7F27-4758-9AC6-C889B154BD73}"/>
          </ac:spMkLst>
        </pc:spChg>
        <pc:spChg chg="add">
          <ac:chgData name="Vicenzin Anna" userId="S::vicenzin.anna@isisbassafriulana.edu.it::348b04b4-63a5-47d1-b5a5-c65e78eb7044" providerId="AD" clId="Web-{17F3F229-7B2A-4E65-81F8-288D1F69B171}" dt="2021-03-10T14:52:13.268" v="178"/>
          <ac:spMkLst>
            <pc:docMk/>
            <pc:sldMk cId="3962583941" sldId="256"/>
            <ac:spMk id="25" creationId="{5683D043-25BB-4AC9-8130-641179672614}"/>
          </ac:spMkLst>
        </pc:spChg>
        <pc:spChg chg="add del">
          <ac:chgData name="Vicenzin Anna" userId="S::vicenzin.anna@isisbassafriulana.edu.it::348b04b4-63a5-47d1-b5a5-c65e78eb7044" providerId="AD" clId="Web-{17F3F229-7B2A-4E65-81F8-288D1F69B171}" dt="2021-03-10T14:52:12.893" v="177"/>
          <ac:spMkLst>
            <pc:docMk/>
            <pc:sldMk cId="3962583941" sldId="256"/>
            <ac:spMk id="26" creationId="{4063B759-00FC-46D1-9898-8E8625268FAF}"/>
          </ac:spMkLst>
        </pc:spChg>
        <pc:picChg chg="add mod ord">
          <ac:chgData name="Vicenzin Anna" userId="S::vicenzin.anna@isisbassafriulana.edu.it::348b04b4-63a5-47d1-b5a5-c65e78eb7044" providerId="AD" clId="Web-{17F3F229-7B2A-4E65-81F8-288D1F69B171}" dt="2021-03-10T14:52:49.863" v="180" actId="1076"/>
          <ac:picMkLst>
            <pc:docMk/>
            <pc:sldMk cId="3962583941" sldId="256"/>
            <ac:picMk id="4" creationId="{719281B3-1730-45D8-979A-F5E172D35A53}"/>
          </ac:picMkLst>
        </pc:picChg>
      </pc:sldChg>
      <pc:sldChg chg="addSp delSp modSp">
        <pc:chgData name="Vicenzin Anna" userId="S::vicenzin.anna@isisbassafriulana.edu.it::348b04b4-63a5-47d1-b5a5-c65e78eb7044" providerId="AD" clId="Web-{17F3F229-7B2A-4E65-81F8-288D1F69B171}" dt="2021-03-10T16:14:58.814" v="530" actId="20577"/>
        <pc:sldMkLst>
          <pc:docMk/>
          <pc:sldMk cId="903477268" sldId="257"/>
        </pc:sldMkLst>
        <pc:spChg chg="mod">
          <ac:chgData name="Vicenzin Anna" userId="S::vicenzin.anna@isisbassafriulana.edu.it::348b04b4-63a5-47d1-b5a5-c65e78eb7044" providerId="AD" clId="Web-{17F3F229-7B2A-4E65-81F8-288D1F69B171}" dt="2021-03-10T15:17:16.696" v="264"/>
          <ac:spMkLst>
            <pc:docMk/>
            <pc:sldMk cId="903477268" sldId="257"/>
            <ac:spMk id="2" creationId="{B34D3A65-7EDA-4725-8463-E23F40C778B2}"/>
          </ac:spMkLst>
        </pc:spChg>
        <pc:spChg chg="mod">
          <ac:chgData name="Vicenzin Anna" userId="S::vicenzin.anna@isisbassafriulana.edu.it::348b04b4-63a5-47d1-b5a5-c65e78eb7044" providerId="AD" clId="Web-{17F3F229-7B2A-4E65-81F8-288D1F69B171}" dt="2021-03-10T16:14:58.814" v="530" actId="20577"/>
          <ac:spMkLst>
            <pc:docMk/>
            <pc:sldMk cId="903477268" sldId="257"/>
            <ac:spMk id="3" creationId="{BF46BE33-48E6-4BEB-9C8E-BD66D4246C77}"/>
          </ac:spMkLst>
        </pc:spChg>
        <pc:spChg chg="add del">
          <ac:chgData name="Vicenzin Anna" userId="S::vicenzin.anna@isisbassafriulana.edu.it::348b04b4-63a5-47d1-b5a5-c65e78eb7044" providerId="AD" clId="Web-{17F3F229-7B2A-4E65-81F8-288D1F69B171}" dt="2021-03-10T15:17:16.696" v="264"/>
          <ac:spMkLst>
            <pc:docMk/>
            <pc:sldMk cId="903477268" sldId="257"/>
            <ac:spMk id="8" creationId="{09588DA8-065E-4F6F-8EFD-43104AB2E0CF}"/>
          </ac:spMkLst>
        </pc:spChg>
        <pc:spChg chg="add del">
          <ac:chgData name="Vicenzin Anna" userId="S::vicenzin.anna@isisbassafriulana.edu.it::348b04b4-63a5-47d1-b5a5-c65e78eb7044" providerId="AD" clId="Web-{17F3F229-7B2A-4E65-81F8-288D1F69B171}" dt="2021-03-10T15:17:16.696" v="264"/>
          <ac:spMkLst>
            <pc:docMk/>
            <pc:sldMk cId="903477268" sldId="257"/>
            <ac:spMk id="10" creationId="{C4285719-470E-454C-AF62-8323075F1F5B}"/>
          </ac:spMkLst>
        </pc:spChg>
        <pc:spChg chg="add del">
          <ac:chgData name="Vicenzin Anna" userId="S::vicenzin.anna@isisbassafriulana.edu.it::348b04b4-63a5-47d1-b5a5-c65e78eb7044" providerId="AD" clId="Web-{17F3F229-7B2A-4E65-81F8-288D1F69B171}" dt="2021-03-10T15:17:16.696" v="264"/>
          <ac:spMkLst>
            <pc:docMk/>
            <pc:sldMk cId="903477268" sldId="257"/>
            <ac:spMk id="12" creationId="{CD9FE4EF-C4D8-49A0-B2FF-81D8DB7D8A24}"/>
          </ac:spMkLst>
        </pc:spChg>
        <pc:spChg chg="add del">
          <ac:chgData name="Vicenzin Anna" userId="S::vicenzin.anna@isisbassafriulana.edu.it::348b04b4-63a5-47d1-b5a5-c65e78eb7044" providerId="AD" clId="Web-{17F3F229-7B2A-4E65-81F8-288D1F69B171}" dt="2021-03-10T15:17:16.696" v="264"/>
          <ac:spMkLst>
            <pc:docMk/>
            <pc:sldMk cId="903477268" sldId="257"/>
            <ac:spMk id="14" creationId="{4300840D-0A0B-4512-BACA-B439D5B9C57C}"/>
          </ac:spMkLst>
        </pc:spChg>
        <pc:spChg chg="add del">
          <ac:chgData name="Vicenzin Anna" userId="S::vicenzin.anna@isisbassafriulana.edu.it::348b04b4-63a5-47d1-b5a5-c65e78eb7044" providerId="AD" clId="Web-{17F3F229-7B2A-4E65-81F8-288D1F69B171}" dt="2021-03-10T15:17:16.696" v="264"/>
          <ac:spMkLst>
            <pc:docMk/>
            <pc:sldMk cId="903477268" sldId="257"/>
            <ac:spMk id="16" creationId="{D2B78728-A580-49A7-84F9-6EF6F583ADE0}"/>
          </ac:spMkLst>
        </pc:spChg>
        <pc:spChg chg="add del">
          <ac:chgData name="Vicenzin Anna" userId="S::vicenzin.anna@isisbassafriulana.edu.it::348b04b4-63a5-47d1-b5a5-c65e78eb7044" providerId="AD" clId="Web-{17F3F229-7B2A-4E65-81F8-288D1F69B171}" dt="2021-03-10T15:17:16.696" v="264"/>
          <ac:spMkLst>
            <pc:docMk/>
            <pc:sldMk cId="903477268" sldId="257"/>
            <ac:spMk id="18" creationId="{38FAA1A1-D861-433F-88FA-1E9D6FD31D11}"/>
          </ac:spMkLst>
        </pc:spChg>
        <pc:spChg chg="add del">
          <ac:chgData name="Vicenzin Anna" userId="S::vicenzin.anna@isisbassafriulana.edu.it::348b04b4-63a5-47d1-b5a5-c65e78eb7044" providerId="AD" clId="Web-{17F3F229-7B2A-4E65-81F8-288D1F69B171}" dt="2021-03-10T15:17:16.696" v="264"/>
          <ac:spMkLst>
            <pc:docMk/>
            <pc:sldMk cId="903477268" sldId="257"/>
            <ac:spMk id="20" creationId="{8D71EDA1-87BF-4D5D-AB79-F346FD19278A}"/>
          </ac:spMkLst>
        </pc:spChg>
        <pc:spChg chg="add">
          <ac:chgData name="Vicenzin Anna" userId="S::vicenzin.anna@isisbassafriulana.edu.it::348b04b4-63a5-47d1-b5a5-c65e78eb7044" providerId="AD" clId="Web-{17F3F229-7B2A-4E65-81F8-288D1F69B171}" dt="2021-03-10T15:17:16.696" v="264"/>
          <ac:spMkLst>
            <pc:docMk/>
            <pc:sldMk cId="903477268" sldId="257"/>
            <ac:spMk id="22" creationId="{8B9AA7C6-5E5A-498E-A6DF-A943376E09BC}"/>
          </ac:spMkLst>
        </pc:spChg>
        <pc:spChg chg="add">
          <ac:chgData name="Vicenzin Anna" userId="S::vicenzin.anna@isisbassafriulana.edu.it::348b04b4-63a5-47d1-b5a5-c65e78eb7044" providerId="AD" clId="Web-{17F3F229-7B2A-4E65-81F8-288D1F69B171}" dt="2021-03-10T15:17:16.696" v="264"/>
          <ac:spMkLst>
            <pc:docMk/>
            <pc:sldMk cId="903477268" sldId="257"/>
            <ac:spMk id="24" creationId="{81E140AE-0ABF-47C8-BF32-7D2F0CF2BA44}"/>
          </ac:spMkLst>
        </pc:spChg>
        <pc:spChg chg="add del">
          <ac:chgData name="Vicenzin Anna" userId="S::vicenzin.anna@isisbassafriulana.edu.it::348b04b4-63a5-47d1-b5a5-c65e78eb7044" providerId="AD" clId="Web-{17F3F229-7B2A-4E65-81F8-288D1F69B171}" dt="2021-03-10T15:17:16.681" v="263"/>
          <ac:spMkLst>
            <pc:docMk/>
            <pc:sldMk cId="903477268" sldId="257"/>
            <ac:spMk id="25" creationId="{DBF61EA3-B236-439E-9C0B-340980D56BEE}"/>
          </ac:spMkLst>
        </pc:spChg>
        <pc:spChg chg="add del">
          <ac:chgData name="Vicenzin Anna" userId="S::vicenzin.anna@isisbassafriulana.edu.it::348b04b4-63a5-47d1-b5a5-c65e78eb7044" providerId="AD" clId="Web-{17F3F229-7B2A-4E65-81F8-288D1F69B171}" dt="2021-03-10T15:17:16.681" v="263"/>
          <ac:spMkLst>
            <pc:docMk/>
            <pc:sldMk cId="903477268" sldId="257"/>
            <ac:spMk id="31" creationId="{E659831F-0D9A-4C63-9EBB-8435B85A440F}"/>
          </ac:spMkLst>
        </pc:spChg>
        <pc:spChg chg="add">
          <ac:chgData name="Vicenzin Anna" userId="S::vicenzin.anna@isisbassafriulana.edu.it::348b04b4-63a5-47d1-b5a5-c65e78eb7044" providerId="AD" clId="Web-{17F3F229-7B2A-4E65-81F8-288D1F69B171}" dt="2021-03-10T15:17:16.696" v="264"/>
          <ac:spMkLst>
            <pc:docMk/>
            <pc:sldMk cId="903477268" sldId="257"/>
            <ac:spMk id="33" creationId="{CBC4F608-B4B8-48C3-9572-C0F061B1CD99}"/>
          </ac:spMkLst>
        </pc:spChg>
        <pc:grpChg chg="add">
          <ac:chgData name="Vicenzin Anna" userId="S::vicenzin.anna@isisbassafriulana.edu.it::348b04b4-63a5-47d1-b5a5-c65e78eb7044" providerId="AD" clId="Web-{17F3F229-7B2A-4E65-81F8-288D1F69B171}" dt="2021-03-10T15:17:16.696" v="264"/>
          <ac:grpSpMkLst>
            <pc:docMk/>
            <pc:sldMk cId="903477268" sldId="257"/>
            <ac:grpSpMk id="23" creationId="{83EAB11A-76F7-48F4-9B4F-5BFDF4BF9670}"/>
          </ac:grpSpMkLst>
        </pc:grpChg>
        <pc:grpChg chg="add del">
          <ac:chgData name="Vicenzin Anna" userId="S::vicenzin.anna@isisbassafriulana.edu.it::348b04b4-63a5-47d1-b5a5-c65e78eb7044" providerId="AD" clId="Web-{17F3F229-7B2A-4E65-81F8-288D1F69B171}" dt="2021-03-10T15:17:16.681" v="263"/>
          <ac:grpSpMkLst>
            <pc:docMk/>
            <pc:sldMk cId="903477268" sldId="257"/>
            <ac:grpSpMk id="27" creationId="{28FAF094-D087-493F-8DF9-A486C2D6BBAA}"/>
          </ac:grpSpMkLst>
        </pc:grpChg>
      </pc:sldChg>
      <pc:sldChg chg="addSp delSp modSp mod setBg setClrOvrMap">
        <pc:chgData name="Vicenzin Anna" userId="S::vicenzin.anna@isisbassafriulana.edu.it::348b04b4-63a5-47d1-b5a5-c65e78eb7044" providerId="AD" clId="Web-{17F3F229-7B2A-4E65-81F8-288D1F69B171}" dt="2021-03-10T16:05:42.410" v="528"/>
        <pc:sldMkLst>
          <pc:docMk/>
          <pc:sldMk cId="3660530122" sldId="258"/>
        </pc:sldMkLst>
        <pc:spChg chg="mod ord">
          <ac:chgData name="Vicenzin Anna" userId="S::vicenzin.anna@isisbassafriulana.edu.it::348b04b4-63a5-47d1-b5a5-c65e78eb7044" providerId="AD" clId="Web-{17F3F229-7B2A-4E65-81F8-288D1F69B171}" dt="2021-03-10T16:05:42.410" v="527"/>
          <ac:spMkLst>
            <pc:docMk/>
            <pc:sldMk cId="3660530122" sldId="258"/>
            <ac:spMk id="2" creationId="{77744923-E4A5-459B-80DB-B12F925073E0}"/>
          </ac:spMkLst>
        </pc:spChg>
        <pc:spChg chg="mod">
          <ac:chgData name="Vicenzin Anna" userId="S::vicenzin.anna@isisbassafriulana.edu.it::348b04b4-63a5-47d1-b5a5-c65e78eb7044" providerId="AD" clId="Web-{17F3F229-7B2A-4E65-81F8-288D1F69B171}" dt="2021-03-10T16:05:42.410" v="527"/>
          <ac:spMkLst>
            <pc:docMk/>
            <pc:sldMk cId="3660530122" sldId="258"/>
            <ac:spMk id="3" creationId="{03DE3774-3446-45DA-9809-983474FAFE26}"/>
          </ac:spMkLst>
        </pc:spChg>
        <pc:spChg chg="del">
          <ac:chgData name="Vicenzin Anna" userId="S::vicenzin.anna@isisbassafriulana.edu.it::348b04b4-63a5-47d1-b5a5-c65e78eb7044" providerId="AD" clId="Web-{17F3F229-7B2A-4E65-81F8-288D1F69B171}" dt="2021-03-10T15:41:04.154" v="350"/>
          <ac:spMkLst>
            <pc:docMk/>
            <pc:sldMk cId="3660530122" sldId="258"/>
            <ac:spMk id="17" creationId="{828D1E49-2A21-4A83-A0E0-FB1597B4B2ED}"/>
          </ac:spMkLst>
        </pc:spChg>
        <pc:spChg chg="del">
          <ac:chgData name="Vicenzin Anna" userId="S::vicenzin.anna@isisbassafriulana.edu.it::348b04b4-63a5-47d1-b5a5-c65e78eb7044" providerId="AD" clId="Web-{17F3F229-7B2A-4E65-81F8-288D1F69B171}" dt="2021-03-10T15:41:04.154" v="350"/>
          <ac:spMkLst>
            <pc:docMk/>
            <pc:sldMk cId="3660530122" sldId="258"/>
            <ac:spMk id="42" creationId="{E972DE0D-2E53-4159-ABD3-C601524262C2}"/>
          </ac:spMkLst>
        </pc:spChg>
        <pc:spChg chg="add del">
          <ac:chgData name="Vicenzin Anna" userId="S::vicenzin.anna@isisbassafriulana.edu.it::348b04b4-63a5-47d1-b5a5-c65e78eb7044" providerId="AD" clId="Web-{17F3F229-7B2A-4E65-81F8-288D1F69B171}" dt="2021-03-10T16:00:42.683" v="518"/>
          <ac:spMkLst>
            <pc:docMk/>
            <pc:sldMk cId="3660530122" sldId="258"/>
            <ac:spMk id="47" creationId="{357DD0D3-F869-46D0-944C-6EC60E19E351}"/>
          </ac:spMkLst>
        </pc:spChg>
        <pc:spChg chg="add del">
          <ac:chgData name="Vicenzin Anna" userId="S::vicenzin.anna@isisbassafriulana.edu.it::348b04b4-63a5-47d1-b5a5-c65e78eb7044" providerId="AD" clId="Web-{17F3F229-7B2A-4E65-81F8-288D1F69B171}" dt="2021-03-10T16:02:16.967" v="519"/>
          <ac:spMkLst>
            <pc:docMk/>
            <pc:sldMk cId="3660530122" sldId="258"/>
            <ac:spMk id="52" creationId="{3CD9DF72-87A3-404E-A828-84CBF11A8303}"/>
          </ac:spMkLst>
        </pc:spChg>
        <pc:spChg chg="add del">
          <ac:chgData name="Vicenzin Anna" userId="S::vicenzin.anna@isisbassafriulana.edu.it::348b04b4-63a5-47d1-b5a5-c65e78eb7044" providerId="AD" clId="Web-{17F3F229-7B2A-4E65-81F8-288D1F69B171}" dt="2021-03-10T16:04:52.877" v="525"/>
          <ac:spMkLst>
            <pc:docMk/>
            <pc:sldMk cId="3660530122" sldId="258"/>
            <ac:spMk id="59" creationId="{9CC67894-1D18-43E0-B8E1-ECF37EB0D4B5}"/>
          </ac:spMkLst>
        </pc:spChg>
        <pc:spChg chg="add del">
          <ac:chgData name="Vicenzin Anna" userId="S::vicenzin.anna@isisbassafriulana.edu.it::348b04b4-63a5-47d1-b5a5-c65e78eb7044" providerId="AD" clId="Web-{17F3F229-7B2A-4E65-81F8-288D1F69B171}" dt="2021-03-10T16:04:52.877" v="525"/>
          <ac:spMkLst>
            <pc:docMk/>
            <pc:sldMk cId="3660530122" sldId="258"/>
            <ac:spMk id="61" creationId="{A13E3398-4840-4DA1-B674-51AE569B24F9}"/>
          </ac:spMkLst>
        </pc:spChg>
        <pc:spChg chg="add del">
          <ac:chgData name="Vicenzin Anna" userId="S::vicenzin.anna@isisbassafriulana.edu.it::348b04b4-63a5-47d1-b5a5-c65e78eb7044" providerId="AD" clId="Web-{17F3F229-7B2A-4E65-81F8-288D1F69B171}" dt="2021-03-10T16:04:52.877" v="525"/>
          <ac:spMkLst>
            <pc:docMk/>
            <pc:sldMk cId="3660530122" sldId="258"/>
            <ac:spMk id="63" creationId="{83306AB0-8BF5-43D5-B5E2-C53EA0783845}"/>
          </ac:spMkLst>
        </pc:spChg>
        <pc:spChg chg="add del">
          <ac:chgData name="Vicenzin Anna" userId="S::vicenzin.anna@isisbassafriulana.edu.it::348b04b4-63a5-47d1-b5a5-c65e78eb7044" providerId="AD" clId="Web-{17F3F229-7B2A-4E65-81F8-288D1F69B171}" dt="2021-03-10T16:04:52.862" v="524"/>
          <ac:spMkLst>
            <pc:docMk/>
            <pc:sldMk cId="3660530122" sldId="258"/>
            <ac:spMk id="65" creationId="{5E8D2E83-FB3A-40E7-A9E5-7AB389D612B4}"/>
          </ac:spMkLst>
        </pc:spChg>
        <pc:spChg chg="add del">
          <ac:chgData name="Vicenzin Anna" userId="S::vicenzin.anna@isisbassafriulana.edu.it::348b04b4-63a5-47d1-b5a5-c65e78eb7044" providerId="AD" clId="Web-{17F3F229-7B2A-4E65-81F8-288D1F69B171}" dt="2021-03-10T16:05:42.410" v="528"/>
          <ac:spMkLst>
            <pc:docMk/>
            <pc:sldMk cId="3660530122" sldId="258"/>
            <ac:spMk id="66" creationId="{724CD679-7405-4CD3-A92A-9469F279A59D}"/>
          </ac:spMkLst>
        </pc:spChg>
        <pc:spChg chg="add del">
          <ac:chgData name="Vicenzin Anna" userId="S::vicenzin.anna@isisbassafriulana.edu.it::348b04b4-63a5-47d1-b5a5-c65e78eb7044" providerId="AD" clId="Web-{17F3F229-7B2A-4E65-81F8-288D1F69B171}" dt="2021-03-10T16:04:46.814" v="522"/>
          <ac:spMkLst>
            <pc:docMk/>
            <pc:sldMk cId="3660530122" sldId="258"/>
            <ac:spMk id="68" creationId="{724CD679-7405-4CD3-A92A-9469F279A59D}"/>
          </ac:spMkLst>
        </pc:spChg>
        <pc:spChg chg="add">
          <ac:chgData name="Vicenzin Anna" userId="S::vicenzin.anna@isisbassafriulana.edu.it::348b04b4-63a5-47d1-b5a5-c65e78eb7044" providerId="AD" clId="Web-{17F3F229-7B2A-4E65-81F8-288D1F69B171}" dt="2021-03-10T16:05:42.410" v="528"/>
          <ac:spMkLst>
            <pc:docMk/>
            <pc:sldMk cId="3660530122" sldId="258"/>
            <ac:spMk id="69" creationId="{724CD679-7405-4CD3-A92A-9469F279A59D}"/>
          </ac:spMkLst>
        </pc:spChg>
        <pc:spChg chg="add del">
          <ac:chgData name="Vicenzin Anna" userId="S::vicenzin.anna@isisbassafriulana.edu.it::348b04b4-63a5-47d1-b5a5-c65e78eb7044" providerId="AD" clId="Web-{17F3F229-7B2A-4E65-81F8-288D1F69B171}" dt="2021-03-10T16:05:42.410" v="527"/>
          <ac:spMkLst>
            <pc:docMk/>
            <pc:sldMk cId="3660530122" sldId="258"/>
            <ac:spMk id="71" creationId="{8ED08A1D-4632-47AB-8832-C17BA008697E}"/>
          </ac:spMkLst>
        </pc:spChg>
        <pc:grpChg chg="del">
          <ac:chgData name="Vicenzin Anna" userId="S::vicenzin.anna@isisbassafriulana.edu.it::348b04b4-63a5-47d1-b5a5-c65e78eb7044" providerId="AD" clId="Web-{17F3F229-7B2A-4E65-81F8-288D1F69B171}" dt="2021-03-10T15:41:04.154" v="350"/>
          <ac:grpSpMkLst>
            <pc:docMk/>
            <pc:sldMk cId="3660530122" sldId="258"/>
            <ac:grpSpMk id="19" creationId="{088B852E-5494-418B-A833-75CF016A9E20}"/>
          </ac:grpSpMkLst>
        </pc:grpChg>
        <pc:grpChg chg="add del">
          <ac:chgData name="Vicenzin Anna" userId="S::vicenzin.anna@isisbassafriulana.edu.it::348b04b4-63a5-47d1-b5a5-c65e78eb7044" providerId="AD" clId="Web-{17F3F229-7B2A-4E65-81F8-288D1F69B171}" dt="2021-03-10T16:05:42.410" v="527"/>
          <ac:grpSpMkLst>
            <pc:docMk/>
            <pc:sldMk cId="3660530122" sldId="258"/>
            <ac:grpSpMk id="73" creationId="{0075437B-93A1-4A73-812B-C5030CC2FFCD}"/>
          </ac:grpSpMkLst>
        </pc:grpChg>
        <pc:picChg chg="mod ord">
          <ac:chgData name="Vicenzin Anna" userId="S::vicenzin.anna@isisbassafriulana.edu.it::348b04b4-63a5-47d1-b5a5-c65e78eb7044" providerId="AD" clId="Web-{17F3F229-7B2A-4E65-81F8-288D1F69B171}" dt="2021-03-10T16:05:42.410" v="527"/>
          <ac:picMkLst>
            <pc:docMk/>
            <pc:sldMk cId="3660530122" sldId="258"/>
            <ac:picMk id="4" creationId="{DAFD2186-CA87-4CD4-940D-63E3925C9B9C}"/>
          </ac:picMkLst>
        </pc:picChg>
        <pc:cxnChg chg="add del">
          <ac:chgData name="Vicenzin Anna" userId="S::vicenzin.anna@isisbassafriulana.edu.it::348b04b4-63a5-47d1-b5a5-c65e78eb7044" providerId="AD" clId="Web-{17F3F229-7B2A-4E65-81F8-288D1F69B171}" dt="2021-03-10T16:02:16.967" v="519"/>
          <ac:cxnSpMkLst>
            <pc:docMk/>
            <pc:sldMk cId="3660530122" sldId="258"/>
            <ac:cxnSpMk id="54" creationId="{20E3A342-4D61-4E3F-AF90-1AB42AEB96CC}"/>
          </ac:cxnSpMkLst>
        </pc:cxnChg>
      </pc:sldChg>
      <pc:sldChg chg="addSp modSp new mod ord setBg setClrOvrMap">
        <pc:chgData name="Vicenzin Anna" userId="S::vicenzin.anna@isisbassafriulana.edu.it::348b04b4-63a5-47d1-b5a5-c65e78eb7044" providerId="AD" clId="Web-{17F3F229-7B2A-4E65-81F8-288D1F69B171}" dt="2021-03-10T15:38:32.791" v="343" actId="20577"/>
        <pc:sldMkLst>
          <pc:docMk/>
          <pc:sldMk cId="2523840558" sldId="259"/>
        </pc:sldMkLst>
        <pc:spChg chg="mod">
          <ac:chgData name="Vicenzin Anna" userId="S::vicenzin.anna@isisbassafriulana.edu.it::348b04b4-63a5-47d1-b5a5-c65e78eb7044" providerId="AD" clId="Web-{17F3F229-7B2A-4E65-81F8-288D1F69B171}" dt="2021-03-10T15:30:13.778" v="269"/>
          <ac:spMkLst>
            <pc:docMk/>
            <pc:sldMk cId="2523840558" sldId="259"/>
            <ac:spMk id="2" creationId="{ECCD3D89-3054-4C8D-BD5F-FFE9DE3B105C}"/>
          </ac:spMkLst>
        </pc:spChg>
        <pc:spChg chg="mod">
          <ac:chgData name="Vicenzin Anna" userId="S::vicenzin.anna@isisbassafriulana.edu.it::348b04b4-63a5-47d1-b5a5-c65e78eb7044" providerId="AD" clId="Web-{17F3F229-7B2A-4E65-81F8-288D1F69B171}" dt="2021-03-10T15:38:32.791" v="343" actId="20577"/>
          <ac:spMkLst>
            <pc:docMk/>
            <pc:sldMk cId="2523840558" sldId="259"/>
            <ac:spMk id="3" creationId="{C5A2AEED-F074-4F68-A5C2-DF439860558B}"/>
          </ac:spMkLst>
        </pc:spChg>
        <pc:spChg chg="add">
          <ac:chgData name="Vicenzin Anna" userId="S::vicenzin.anna@isisbassafriulana.edu.it::348b04b4-63a5-47d1-b5a5-c65e78eb7044" providerId="AD" clId="Web-{17F3F229-7B2A-4E65-81F8-288D1F69B171}" dt="2021-03-10T15:30:13.778" v="269"/>
          <ac:spMkLst>
            <pc:docMk/>
            <pc:sldMk cId="2523840558" sldId="259"/>
            <ac:spMk id="6" creationId="{36D30126-6314-4A93-B27E-5C66CF781924}"/>
          </ac:spMkLst>
        </pc:spChg>
        <pc:spChg chg="add">
          <ac:chgData name="Vicenzin Anna" userId="S::vicenzin.anna@isisbassafriulana.edu.it::348b04b4-63a5-47d1-b5a5-c65e78eb7044" providerId="AD" clId="Web-{17F3F229-7B2A-4E65-81F8-288D1F69B171}" dt="2021-03-10T15:30:13.778" v="269"/>
          <ac:spMkLst>
            <pc:docMk/>
            <pc:sldMk cId="2523840558" sldId="259"/>
            <ac:spMk id="7" creationId="{4038CB10-1F5C-4D54-9DF7-12586DE5B007}"/>
          </ac:spMkLst>
        </pc:spChg>
        <pc:spChg chg="add">
          <ac:chgData name="Vicenzin Anna" userId="S::vicenzin.anna@isisbassafriulana.edu.it::348b04b4-63a5-47d1-b5a5-c65e78eb7044" providerId="AD" clId="Web-{17F3F229-7B2A-4E65-81F8-288D1F69B171}" dt="2021-03-10T15:27:50.728" v="268"/>
          <ac:spMkLst>
            <pc:docMk/>
            <pc:sldMk cId="2523840558" sldId="259"/>
            <ac:spMk id="9" creationId="{5EB8E3BF-F464-4900-8994-851061A9AD60}"/>
          </ac:spMkLst>
        </pc:spChg>
        <pc:spChg chg="add">
          <ac:chgData name="Vicenzin Anna" userId="S::vicenzin.anna@isisbassafriulana.edu.it::348b04b4-63a5-47d1-b5a5-c65e78eb7044" providerId="AD" clId="Web-{17F3F229-7B2A-4E65-81F8-288D1F69B171}" dt="2021-03-10T15:30:13.778" v="269"/>
          <ac:spMkLst>
            <pc:docMk/>
            <pc:sldMk cId="2523840558" sldId="259"/>
            <ac:spMk id="13" creationId="{73ED6512-6858-4552-B699-9A97FE9A4EA2}"/>
          </ac:spMkLst>
        </pc:spChg>
        <pc:picChg chg="add mod ord">
          <ac:chgData name="Vicenzin Anna" userId="S::vicenzin.anna@isisbassafriulana.edu.it::348b04b4-63a5-47d1-b5a5-c65e78eb7044" providerId="AD" clId="Web-{17F3F229-7B2A-4E65-81F8-288D1F69B171}" dt="2021-03-10T15:30:13.778" v="269"/>
          <ac:picMkLst>
            <pc:docMk/>
            <pc:sldMk cId="2523840558" sldId="259"/>
            <ac:picMk id="4" creationId="{CF23C22A-B9A6-451C-92B3-0B4BBB38CF7D}"/>
          </ac:picMkLst>
        </pc:picChg>
        <pc:cxnChg chg="add">
          <ac:chgData name="Vicenzin Anna" userId="S::vicenzin.anna@isisbassafriulana.edu.it::348b04b4-63a5-47d1-b5a5-c65e78eb7044" providerId="AD" clId="Web-{17F3F229-7B2A-4E65-81F8-288D1F69B171}" dt="2021-03-10T15:27:50.728" v="268"/>
          <ac:cxnSpMkLst>
            <pc:docMk/>
            <pc:sldMk cId="2523840558" sldId="259"/>
            <ac:cxnSpMk id="11" creationId="{8E0602D6-3A81-42F8-AE67-1BAAFC967CB0}"/>
          </ac:cxnSpMkLst>
        </pc:cxnChg>
      </pc:sldChg>
      <pc:sldChg chg="addSp delSp modSp new mod setBg setClrOvrMap">
        <pc:chgData name="Vicenzin Anna" userId="S::vicenzin.anna@isisbassafriulana.edu.it::348b04b4-63a5-47d1-b5a5-c65e78eb7044" providerId="AD" clId="Web-{17F3F229-7B2A-4E65-81F8-288D1F69B171}" dt="2021-03-10T16:03:31.234" v="520"/>
        <pc:sldMkLst>
          <pc:docMk/>
          <pc:sldMk cId="3120694069" sldId="260"/>
        </pc:sldMkLst>
        <pc:spChg chg="mod">
          <ac:chgData name="Vicenzin Anna" userId="S::vicenzin.anna@isisbassafriulana.edu.it::348b04b4-63a5-47d1-b5a5-c65e78eb7044" providerId="AD" clId="Web-{17F3F229-7B2A-4E65-81F8-288D1F69B171}" dt="2021-03-10T16:03:31.234" v="520"/>
          <ac:spMkLst>
            <pc:docMk/>
            <pc:sldMk cId="3120694069" sldId="260"/>
            <ac:spMk id="2" creationId="{7BBE1824-D73B-4C11-B351-3E731D7276A3}"/>
          </ac:spMkLst>
        </pc:spChg>
        <pc:spChg chg="mod">
          <ac:chgData name="Vicenzin Anna" userId="S::vicenzin.anna@isisbassafriulana.edu.it::348b04b4-63a5-47d1-b5a5-c65e78eb7044" providerId="AD" clId="Web-{17F3F229-7B2A-4E65-81F8-288D1F69B171}" dt="2021-03-10T16:03:31.234" v="520"/>
          <ac:spMkLst>
            <pc:docMk/>
            <pc:sldMk cId="3120694069" sldId="260"/>
            <ac:spMk id="3" creationId="{40215EC2-5752-427C-AC87-3686E1314DE2}"/>
          </ac:spMkLst>
        </pc:spChg>
        <pc:spChg chg="del">
          <ac:chgData name="Vicenzin Anna" userId="S::vicenzin.anna@isisbassafriulana.edu.it::348b04b4-63a5-47d1-b5a5-c65e78eb7044" providerId="AD" clId="Web-{17F3F229-7B2A-4E65-81F8-288D1F69B171}" dt="2021-03-10T16:03:31.234" v="520"/>
          <ac:spMkLst>
            <pc:docMk/>
            <pc:sldMk cId="3120694069" sldId="260"/>
            <ac:spMk id="9" creationId="{5E8D2E83-FB3A-40E7-A9E5-7AB389D612B4}"/>
          </ac:spMkLst>
        </pc:spChg>
        <pc:spChg chg="add">
          <ac:chgData name="Vicenzin Anna" userId="S::vicenzin.anna@isisbassafriulana.edu.it::348b04b4-63a5-47d1-b5a5-c65e78eb7044" providerId="AD" clId="Web-{17F3F229-7B2A-4E65-81F8-288D1F69B171}" dt="2021-03-10T16:03:31.234" v="520"/>
          <ac:spMkLst>
            <pc:docMk/>
            <pc:sldMk cId="3120694069" sldId="260"/>
            <ac:spMk id="14" creationId="{3CD9DF72-87A3-404E-A828-84CBF11A8303}"/>
          </ac:spMkLst>
        </pc:spChg>
        <pc:picChg chg="mod">
          <ac:chgData name="Vicenzin Anna" userId="S::vicenzin.anna@isisbassafriulana.edu.it::348b04b4-63a5-47d1-b5a5-c65e78eb7044" providerId="AD" clId="Web-{17F3F229-7B2A-4E65-81F8-288D1F69B171}" dt="2021-03-10T16:03:31.234" v="520"/>
          <ac:picMkLst>
            <pc:docMk/>
            <pc:sldMk cId="3120694069" sldId="260"/>
            <ac:picMk id="4" creationId="{E79801A0-3A40-4C91-ACCA-D3298605B432}"/>
          </ac:picMkLst>
        </pc:picChg>
        <pc:cxnChg chg="add">
          <ac:chgData name="Vicenzin Anna" userId="S::vicenzin.anna@isisbassafriulana.edu.it::348b04b4-63a5-47d1-b5a5-c65e78eb7044" providerId="AD" clId="Web-{17F3F229-7B2A-4E65-81F8-288D1F69B171}" dt="2021-03-10T16:03:31.234" v="520"/>
          <ac:cxnSpMkLst>
            <pc:docMk/>
            <pc:sldMk cId="3120694069" sldId="260"/>
            <ac:cxnSpMk id="16" creationId="{20E3A342-4D61-4E3F-AF90-1AB42AEB96CC}"/>
          </ac:cxnSpMkLst>
        </pc:cxnChg>
      </pc:sldChg>
      <pc:sldChg chg="addSp delSp modSp new del mod setBg setClrOvrMap">
        <pc:chgData name="Vicenzin Anna" userId="S::vicenzin.anna@isisbassafriulana.edu.it::348b04b4-63a5-47d1-b5a5-c65e78eb7044" providerId="AD" clId="Web-{17F3F229-7B2A-4E65-81F8-288D1F69B171}" dt="2021-03-10T15:52:34.499" v="365"/>
        <pc:sldMkLst>
          <pc:docMk/>
          <pc:sldMk cId="891904680" sldId="261"/>
        </pc:sldMkLst>
        <pc:spChg chg="mod">
          <ac:chgData name="Vicenzin Anna" userId="S::vicenzin.anna@isisbassafriulana.edu.it::348b04b4-63a5-47d1-b5a5-c65e78eb7044" providerId="AD" clId="Web-{17F3F229-7B2A-4E65-81F8-288D1F69B171}" dt="2021-03-10T15:44:24.487" v="363" actId="14100"/>
          <ac:spMkLst>
            <pc:docMk/>
            <pc:sldMk cId="891904680" sldId="261"/>
            <ac:spMk id="2" creationId="{8678DB9A-C483-41EE-93B9-E16920753B66}"/>
          </ac:spMkLst>
        </pc:spChg>
        <pc:spChg chg="add del">
          <ac:chgData name="Vicenzin Anna" userId="S::vicenzin.anna@isisbassafriulana.edu.it::348b04b4-63a5-47d1-b5a5-c65e78eb7044" providerId="AD" clId="Web-{17F3F229-7B2A-4E65-81F8-288D1F69B171}" dt="2021-03-10T15:42:24.828" v="355"/>
          <ac:spMkLst>
            <pc:docMk/>
            <pc:sldMk cId="891904680" sldId="261"/>
            <ac:spMk id="3" creationId="{C911B8DE-84A1-42F0-B0FF-EFF858637999}"/>
          </ac:spMkLst>
        </pc:spChg>
        <pc:spChg chg="add del">
          <ac:chgData name="Vicenzin Anna" userId="S::vicenzin.anna@isisbassafriulana.edu.it::348b04b4-63a5-47d1-b5a5-c65e78eb7044" providerId="AD" clId="Web-{17F3F229-7B2A-4E65-81F8-288D1F69B171}" dt="2021-03-10T15:42:24.797" v="354"/>
          <ac:spMkLst>
            <pc:docMk/>
            <pc:sldMk cId="891904680" sldId="261"/>
            <ac:spMk id="6" creationId="{E49CC64F-7275-4E33-961B-0C5CDC439875}"/>
          </ac:spMkLst>
        </pc:spChg>
        <pc:spChg chg="add del">
          <ac:chgData name="Vicenzin Anna" userId="S::vicenzin.anna@isisbassafriulana.edu.it::348b04b4-63a5-47d1-b5a5-c65e78eb7044" providerId="AD" clId="Web-{17F3F229-7B2A-4E65-81F8-288D1F69B171}" dt="2021-03-10T15:43:57.549" v="361"/>
          <ac:spMkLst>
            <pc:docMk/>
            <pc:sldMk cId="891904680" sldId="261"/>
            <ac:spMk id="8" creationId="{C1DD1A8A-57D5-4A81-AD04-532B043C5611}"/>
          </ac:spMkLst>
        </pc:spChg>
        <pc:spChg chg="add del">
          <ac:chgData name="Vicenzin Anna" userId="S::vicenzin.anna@isisbassafriulana.edu.it::348b04b4-63a5-47d1-b5a5-c65e78eb7044" providerId="AD" clId="Web-{17F3F229-7B2A-4E65-81F8-288D1F69B171}" dt="2021-03-10T15:42:19.484" v="352"/>
          <ac:spMkLst>
            <pc:docMk/>
            <pc:sldMk cId="891904680" sldId="261"/>
            <ac:spMk id="9" creationId="{C1DD1A8A-57D5-4A81-AD04-532B043C5611}"/>
          </ac:spMkLst>
        </pc:spChg>
        <pc:spChg chg="add del">
          <ac:chgData name="Vicenzin Anna" userId="S::vicenzin.anna@isisbassafriulana.edu.it::348b04b4-63a5-47d1-b5a5-c65e78eb7044" providerId="AD" clId="Web-{17F3F229-7B2A-4E65-81F8-288D1F69B171}" dt="2021-03-10T15:42:19.484" v="352"/>
          <ac:spMkLst>
            <pc:docMk/>
            <pc:sldMk cId="891904680" sldId="261"/>
            <ac:spMk id="11" creationId="{007891EC-4501-44ED-A8C8-B11B6DB767AB}"/>
          </ac:spMkLst>
        </pc:spChg>
        <pc:spChg chg="add del">
          <ac:chgData name="Vicenzin Anna" userId="S::vicenzin.anna@isisbassafriulana.edu.it::348b04b4-63a5-47d1-b5a5-c65e78eb7044" providerId="AD" clId="Web-{17F3F229-7B2A-4E65-81F8-288D1F69B171}" dt="2021-03-10T15:43:57.549" v="361"/>
          <ac:spMkLst>
            <pc:docMk/>
            <pc:sldMk cId="891904680" sldId="261"/>
            <ac:spMk id="12" creationId="{007891EC-4501-44ED-A8C8-B11B6DB767AB}"/>
          </ac:spMkLst>
        </pc:spChg>
        <pc:spChg chg="add">
          <ac:chgData name="Vicenzin Anna" userId="S::vicenzin.anna@isisbassafriulana.edu.it::348b04b4-63a5-47d1-b5a5-c65e78eb7044" providerId="AD" clId="Web-{17F3F229-7B2A-4E65-81F8-288D1F69B171}" dt="2021-03-10T15:43:57.549" v="361"/>
          <ac:spMkLst>
            <pc:docMk/>
            <pc:sldMk cId="891904680" sldId="261"/>
            <ac:spMk id="15" creationId="{71B2258F-86CA-4D4D-8270-BC05FCDEBFB3}"/>
          </ac:spMkLst>
        </pc:spChg>
        <pc:spChg chg="add del">
          <ac:chgData name="Vicenzin Anna" userId="S::vicenzin.anna@isisbassafriulana.edu.it::348b04b4-63a5-47d1-b5a5-c65e78eb7044" providerId="AD" clId="Web-{17F3F229-7B2A-4E65-81F8-288D1F69B171}" dt="2021-03-10T15:43:57.518" v="360"/>
          <ac:spMkLst>
            <pc:docMk/>
            <pc:sldMk cId="891904680" sldId="261"/>
            <ac:spMk id="18" creationId="{C1DD1A8A-57D5-4A81-AD04-532B043C5611}"/>
          </ac:spMkLst>
        </pc:spChg>
        <pc:spChg chg="add del">
          <ac:chgData name="Vicenzin Anna" userId="S::vicenzin.anna@isisbassafriulana.edu.it::348b04b4-63a5-47d1-b5a5-c65e78eb7044" providerId="AD" clId="Web-{17F3F229-7B2A-4E65-81F8-288D1F69B171}" dt="2021-03-10T15:43:57.518" v="360"/>
          <ac:spMkLst>
            <pc:docMk/>
            <pc:sldMk cId="891904680" sldId="261"/>
            <ac:spMk id="20" creationId="{007891EC-4501-44ED-A8C8-B11B6DB767AB}"/>
          </ac:spMkLst>
        </pc:spChg>
        <pc:picChg chg="add del">
          <ac:chgData name="Vicenzin Anna" userId="S::vicenzin.anna@isisbassafriulana.edu.it::348b04b4-63a5-47d1-b5a5-c65e78eb7044" providerId="AD" clId="Web-{17F3F229-7B2A-4E65-81F8-288D1F69B171}" dt="2021-03-10T15:42:19.484" v="352"/>
          <ac:picMkLst>
            <pc:docMk/>
            <pc:sldMk cId="891904680" sldId="261"/>
            <ac:picMk id="5" creationId="{50D40B27-3575-4CCA-ADC3-E5E1C8130BA3}"/>
          </ac:picMkLst>
        </pc:picChg>
        <pc:picChg chg="add del">
          <ac:chgData name="Vicenzin Anna" userId="S::vicenzin.anna@isisbassafriulana.edu.it::348b04b4-63a5-47d1-b5a5-c65e78eb7044" providerId="AD" clId="Web-{17F3F229-7B2A-4E65-81F8-288D1F69B171}" dt="2021-03-10T15:42:24.797" v="354"/>
          <ac:picMkLst>
            <pc:docMk/>
            <pc:sldMk cId="891904680" sldId="261"/>
            <ac:picMk id="7" creationId="{39D0321D-C4B8-461B-B983-94A51A9077A0}"/>
          </ac:picMkLst>
        </pc:picChg>
        <pc:picChg chg="add del">
          <ac:chgData name="Vicenzin Anna" userId="S::vicenzin.anna@isisbassafriulana.edu.it::348b04b4-63a5-47d1-b5a5-c65e78eb7044" providerId="AD" clId="Web-{17F3F229-7B2A-4E65-81F8-288D1F69B171}" dt="2021-03-10T15:43:47.221" v="358"/>
          <ac:picMkLst>
            <pc:docMk/>
            <pc:sldMk cId="891904680" sldId="261"/>
            <ac:picMk id="10" creationId="{50D40B27-3575-4CCA-ADC3-E5E1C8130BA3}"/>
          </ac:picMkLst>
        </pc:picChg>
        <pc:picChg chg="add del">
          <ac:chgData name="Vicenzin Anna" userId="S::vicenzin.anna@isisbassafriulana.edu.it::348b04b4-63a5-47d1-b5a5-c65e78eb7044" providerId="AD" clId="Web-{17F3F229-7B2A-4E65-81F8-288D1F69B171}" dt="2021-03-10T15:43:57.518" v="360"/>
          <ac:picMkLst>
            <pc:docMk/>
            <pc:sldMk cId="891904680" sldId="261"/>
            <ac:picMk id="14" creationId="{F58CCED5-46AB-444B-9B5B-321E03306207}"/>
          </ac:picMkLst>
        </pc:picChg>
        <pc:picChg chg="add del">
          <ac:chgData name="Vicenzin Anna" userId="S::vicenzin.anna@isisbassafriulana.edu.it::348b04b4-63a5-47d1-b5a5-c65e78eb7044" providerId="AD" clId="Web-{17F3F229-7B2A-4E65-81F8-288D1F69B171}" dt="2021-03-10T15:44:18.549" v="362"/>
          <ac:picMkLst>
            <pc:docMk/>
            <pc:sldMk cId="891904680" sldId="261"/>
            <ac:picMk id="16" creationId="{10809FEB-E9EB-4284-B25E-B90D859A53F9}"/>
          </ac:picMkLst>
        </pc:picChg>
      </pc:sldChg>
      <pc:sldChg chg="addSp delSp modSp new mod setClrOvrMap">
        <pc:chgData name="Vicenzin Anna" userId="S::vicenzin.anna@isisbassafriulana.edu.it::348b04b4-63a5-47d1-b5a5-c65e78eb7044" providerId="AD" clId="Web-{17F3F229-7B2A-4E65-81F8-288D1F69B171}" dt="2021-03-10T16:28:57.757" v="677" actId="20577"/>
        <pc:sldMkLst>
          <pc:docMk/>
          <pc:sldMk cId="1097890891" sldId="261"/>
        </pc:sldMkLst>
        <pc:spChg chg="mod">
          <ac:chgData name="Vicenzin Anna" userId="S::vicenzin.anna@isisbassafriulana.edu.it::348b04b4-63a5-47d1-b5a5-c65e78eb7044" providerId="AD" clId="Web-{17F3F229-7B2A-4E65-81F8-288D1F69B171}" dt="2021-03-10T16:16:52.739" v="535"/>
          <ac:spMkLst>
            <pc:docMk/>
            <pc:sldMk cId="1097890891" sldId="261"/>
            <ac:spMk id="2" creationId="{99EDAFE0-4714-44D3-83A4-47AF9677CB8C}"/>
          </ac:spMkLst>
        </pc:spChg>
        <pc:spChg chg="mod">
          <ac:chgData name="Vicenzin Anna" userId="S::vicenzin.anna@isisbassafriulana.edu.it::348b04b4-63a5-47d1-b5a5-c65e78eb7044" providerId="AD" clId="Web-{17F3F229-7B2A-4E65-81F8-288D1F69B171}" dt="2021-03-10T16:28:57.757" v="677" actId="20577"/>
          <ac:spMkLst>
            <pc:docMk/>
            <pc:sldMk cId="1097890891" sldId="261"/>
            <ac:spMk id="3" creationId="{500B6A01-6443-4AA8-9BB3-2FB2C2DE8853}"/>
          </ac:spMkLst>
        </pc:spChg>
        <pc:spChg chg="del">
          <ac:chgData name="Vicenzin Anna" userId="S::vicenzin.anna@isisbassafriulana.edu.it::348b04b4-63a5-47d1-b5a5-c65e78eb7044" providerId="AD" clId="Web-{17F3F229-7B2A-4E65-81F8-288D1F69B171}" dt="2021-03-10T16:16:52.739" v="535"/>
          <ac:spMkLst>
            <pc:docMk/>
            <pc:sldMk cId="1097890891" sldId="261"/>
            <ac:spMk id="8" creationId="{3A397E3E-B90C-4D82-BAAA-36F7AC6A4565}"/>
          </ac:spMkLst>
        </pc:spChg>
        <pc:spChg chg="del">
          <ac:chgData name="Vicenzin Anna" userId="S::vicenzin.anna@isisbassafriulana.edu.it::348b04b4-63a5-47d1-b5a5-c65e78eb7044" providerId="AD" clId="Web-{17F3F229-7B2A-4E65-81F8-288D1F69B171}" dt="2021-03-10T16:16:52.739" v="535"/>
          <ac:spMkLst>
            <pc:docMk/>
            <pc:sldMk cId="1097890891" sldId="261"/>
            <ac:spMk id="10" creationId="{E16C8D8F-10E9-4498-ABDB-0F923F8B6837}"/>
          </ac:spMkLst>
        </pc:spChg>
        <pc:spChg chg="del">
          <ac:chgData name="Vicenzin Anna" userId="S::vicenzin.anna@isisbassafriulana.edu.it::348b04b4-63a5-47d1-b5a5-c65e78eb7044" providerId="AD" clId="Web-{17F3F229-7B2A-4E65-81F8-288D1F69B171}" dt="2021-03-10T16:16:52.739" v="535"/>
          <ac:spMkLst>
            <pc:docMk/>
            <pc:sldMk cId="1097890891" sldId="261"/>
            <ac:spMk id="12" creationId="{1E5A83E3-8A11-4492-BB6E-F5F2240316FB}"/>
          </ac:spMkLst>
        </pc:spChg>
        <pc:spChg chg="del">
          <ac:chgData name="Vicenzin Anna" userId="S::vicenzin.anna@isisbassafriulana.edu.it::348b04b4-63a5-47d1-b5a5-c65e78eb7044" providerId="AD" clId="Web-{17F3F229-7B2A-4E65-81F8-288D1F69B171}" dt="2021-03-10T16:16:52.739" v="535"/>
          <ac:spMkLst>
            <pc:docMk/>
            <pc:sldMk cId="1097890891" sldId="261"/>
            <ac:spMk id="14" creationId="{8CF5E676-CA04-4CED-9F1E-5026ED66E66D}"/>
          </ac:spMkLst>
        </pc:spChg>
        <pc:spChg chg="del">
          <ac:chgData name="Vicenzin Anna" userId="S::vicenzin.anna@isisbassafriulana.edu.it::348b04b4-63a5-47d1-b5a5-c65e78eb7044" providerId="AD" clId="Web-{17F3F229-7B2A-4E65-81F8-288D1F69B171}" dt="2021-03-10T16:16:52.739" v="535"/>
          <ac:spMkLst>
            <pc:docMk/>
            <pc:sldMk cId="1097890891" sldId="261"/>
            <ac:spMk id="16" creationId="{6BA9E676-A8FC-4C2F-8D78-C13ED8ABDBA8}"/>
          </ac:spMkLst>
        </pc:spChg>
        <pc:spChg chg="del">
          <ac:chgData name="Vicenzin Anna" userId="S::vicenzin.anna@isisbassafriulana.edu.it::348b04b4-63a5-47d1-b5a5-c65e78eb7044" providerId="AD" clId="Web-{17F3F229-7B2A-4E65-81F8-288D1F69B171}" dt="2021-03-10T16:16:52.739" v="535"/>
          <ac:spMkLst>
            <pc:docMk/>
            <pc:sldMk cId="1097890891" sldId="261"/>
            <ac:spMk id="18" creationId="{A2B5CBEA-F125-49B6-8335-227C325B112B}"/>
          </ac:spMkLst>
        </pc:spChg>
        <pc:spChg chg="del">
          <ac:chgData name="Vicenzin Anna" userId="S::vicenzin.anna@isisbassafriulana.edu.it::348b04b4-63a5-47d1-b5a5-c65e78eb7044" providerId="AD" clId="Web-{17F3F229-7B2A-4E65-81F8-288D1F69B171}" dt="2021-03-10T16:16:52.739" v="535"/>
          <ac:spMkLst>
            <pc:docMk/>
            <pc:sldMk cId="1097890891" sldId="261"/>
            <ac:spMk id="20" creationId="{EECD79B5-5FC5-495F-BFD6-346C16E787A7}"/>
          </ac:spMkLst>
        </pc:spChg>
        <pc:spChg chg="del">
          <ac:chgData name="Vicenzin Anna" userId="S::vicenzin.anna@isisbassafriulana.edu.it::348b04b4-63a5-47d1-b5a5-c65e78eb7044" providerId="AD" clId="Web-{17F3F229-7B2A-4E65-81F8-288D1F69B171}" dt="2021-03-10T16:16:52.739" v="535"/>
          <ac:spMkLst>
            <pc:docMk/>
            <pc:sldMk cId="1097890891" sldId="261"/>
            <ac:spMk id="22" creationId="{2C1D3151-5F97-4860-B56C-C98BD62CC255}"/>
          </ac:spMkLst>
        </pc:spChg>
        <pc:spChg chg="del">
          <ac:chgData name="Vicenzin Anna" userId="S::vicenzin.anna@isisbassafriulana.edu.it::348b04b4-63a5-47d1-b5a5-c65e78eb7044" providerId="AD" clId="Web-{17F3F229-7B2A-4E65-81F8-288D1F69B171}" dt="2021-03-10T16:16:52.739" v="535"/>
          <ac:spMkLst>
            <pc:docMk/>
            <pc:sldMk cId="1097890891" sldId="261"/>
            <ac:spMk id="24" creationId="{32D9D048-3063-435A-8C23-26C1907E9619}"/>
          </ac:spMkLst>
        </pc:spChg>
        <pc:spChg chg="del">
          <ac:chgData name="Vicenzin Anna" userId="S::vicenzin.anna@isisbassafriulana.edu.it::348b04b4-63a5-47d1-b5a5-c65e78eb7044" providerId="AD" clId="Web-{17F3F229-7B2A-4E65-81F8-288D1F69B171}" dt="2021-03-10T16:16:52.739" v="535"/>
          <ac:spMkLst>
            <pc:docMk/>
            <pc:sldMk cId="1097890891" sldId="261"/>
            <ac:spMk id="26" creationId="{8DE96824-E506-4448-8704-5EC7BF7BC51B}"/>
          </ac:spMkLst>
        </pc:spChg>
        <pc:spChg chg="del">
          <ac:chgData name="Vicenzin Anna" userId="S::vicenzin.anna@isisbassafriulana.edu.it::348b04b4-63a5-47d1-b5a5-c65e78eb7044" providerId="AD" clId="Web-{17F3F229-7B2A-4E65-81F8-288D1F69B171}" dt="2021-03-10T16:16:52.739" v="535"/>
          <ac:spMkLst>
            <pc:docMk/>
            <pc:sldMk cId="1097890891" sldId="261"/>
            <ac:spMk id="28" creationId="{4D1A5E71-B6B6-486A-8CDC-C7ABD9B903F6}"/>
          </ac:spMkLst>
        </pc:spChg>
        <pc:spChg chg="del">
          <ac:chgData name="Vicenzin Anna" userId="S::vicenzin.anna@isisbassafriulana.edu.it::348b04b4-63a5-47d1-b5a5-c65e78eb7044" providerId="AD" clId="Web-{17F3F229-7B2A-4E65-81F8-288D1F69B171}" dt="2021-03-10T16:16:52.739" v="535"/>
          <ac:spMkLst>
            <pc:docMk/>
            <pc:sldMk cId="1097890891" sldId="261"/>
            <ac:spMk id="30" creationId="{B6C541AE-9B02-44C0-B8C6-B2DEA7ED3813}"/>
          </ac:spMkLst>
        </pc:spChg>
        <pc:spChg chg="add">
          <ac:chgData name="Vicenzin Anna" userId="S::vicenzin.anna@isisbassafriulana.edu.it::348b04b4-63a5-47d1-b5a5-c65e78eb7044" providerId="AD" clId="Web-{17F3F229-7B2A-4E65-81F8-288D1F69B171}" dt="2021-03-10T16:16:52.739" v="535"/>
          <ac:spMkLst>
            <pc:docMk/>
            <pc:sldMk cId="1097890891" sldId="261"/>
            <ac:spMk id="36" creationId="{7C432AFE-B3D2-4BFF-BF8F-96C27AFF1AC7}"/>
          </ac:spMkLst>
        </pc:spChg>
        <pc:spChg chg="add">
          <ac:chgData name="Vicenzin Anna" userId="S::vicenzin.anna@isisbassafriulana.edu.it::348b04b4-63a5-47d1-b5a5-c65e78eb7044" providerId="AD" clId="Web-{17F3F229-7B2A-4E65-81F8-288D1F69B171}" dt="2021-03-10T16:16:52.739" v="535"/>
          <ac:spMkLst>
            <pc:docMk/>
            <pc:sldMk cId="1097890891" sldId="261"/>
            <ac:spMk id="38" creationId="{AF2F604E-43BE-4DC3-B983-E071523364F8}"/>
          </ac:spMkLst>
        </pc:spChg>
        <pc:spChg chg="add">
          <ac:chgData name="Vicenzin Anna" userId="S::vicenzin.anna@isisbassafriulana.edu.it::348b04b4-63a5-47d1-b5a5-c65e78eb7044" providerId="AD" clId="Web-{17F3F229-7B2A-4E65-81F8-288D1F69B171}" dt="2021-03-10T16:16:52.739" v="535"/>
          <ac:spMkLst>
            <pc:docMk/>
            <pc:sldMk cId="1097890891" sldId="261"/>
            <ac:spMk id="40" creationId="{08C9B587-E65E-4B52-B37C-ABEBB6E87928}"/>
          </ac:spMkLst>
        </pc:spChg>
        <pc:picChg chg="add">
          <ac:chgData name="Vicenzin Anna" userId="S::vicenzin.anna@isisbassafriulana.edu.it::348b04b4-63a5-47d1-b5a5-c65e78eb7044" providerId="AD" clId="Web-{17F3F229-7B2A-4E65-81F8-288D1F69B171}" dt="2021-03-10T16:16:52.739" v="535"/>
          <ac:picMkLst>
            <pc:docMk/>
            <pc:sldMk cId="1097890891" sldId="261"/>
            <ac:picMk id="32" creationId="{7DAB6457-640E-4B4D-B555-EDFE5B9E261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195141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1876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59525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12425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43415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80341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96542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44352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93754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15092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13560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a:p>
        </p:txBody>
      </p:sp>
    </p:spTree>
    <p:extLst>
      <p:ext uri="{BB962C8B-B14F-4D97-AF65-F5344CB8AC3E}">
        <p14:creationId xmlns:p14="http://schemas.microsoft.com/office/powerpoint/2010/main" val="35004333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4" descr="Immagine che contiene cielo, acqua, esterni, fiume&#10;&#10;Descrizione generata automaticamente">
            <a:extLst>
              <a:ext uri="{FF2B5EF4-FFF2-40B4-BE49-F238E27FC236}">
                <a16:creationId xmlns:a16="http://schemas.microsoft.com/office/drawing/2014/main" id="{719281B3-1730-45D8-979A-F5E172D35A53}"/>
              </a:ext>
            </a:extLst>
          </p:cNvPr>
          <p:cNvPicPr>
            <a:picLocks noChangeAspect="1"/>
          </p:cNvPicPr>
          <p:nvPr/>
        </p:nvPicPr>
        <p:blipFill rotWithShape="1">
          <a:blip r:embed="rId2"/>
          <a:srcRect t="15730"/>
          <a:stretch/>
        </p:blipFill>
        <p:spPr>
          <a:xfrm>
            <a:off x="6134" y="10"/>
            <a:ext cx="12191999" cy="6857990"/>
          </a:xfrm>
          <a:prstGeom prst="rect">
            <a:avLst/>
          </a:prstGeom>
        </p:spPr>
      </p:pic>
      <p:sp>
        <p:nvSpPr>
          <p:cNvPr id="2" name="Titolo 1"/>
          <p:cNvSpPr>
            <a:spLocks noGrp="1"/>
          </p:cNvSpPr>
          <p:nvPr>
            <p:ph type="ctrTitle"/>
          </p:nvPr>
        </p:nvSpPr>
        <p:spPr>
          <a:xfrm>
            <a:off x="321733" y="2306963"/>
            <a:ext cx="10672316" cy="3670255"/>
          </a:xfrm>
        </p:spPr>
        <p:txBody>
          <a:bodyPr vert="horz" lIns="91440" tIns="45720" rIns="91440" bIns="45720" rtlCol="0" anchor="b">
            <a:normAutofit/>
          </a:bodyPr>
          <a:lstStyle/>
          <a:p>
            <a:pPr algn="l"/>
            <a:r>
              <a:rPr lang="de-DE" sz="5200">
                <a:solidFill>
                  <a:srgbClr val="FFFFFF"/>
                </a:solidFill>
                <a:latin typeface="Lucida Handwriting"/>
                <a:cs typeface="Calibri Light"/>
              </a:rPr>
              <a:t>BRIGHTON</a:t>
            </a:r>
            <a:endParaRPr lang="de-DE" sz="5200">
              <a:solidFill>
                <a:srgbClr val="FFFFFF"/>
              </a:solidFill>
              <a:latin typeface="Lucida Handwriting"/>
            </a:endParaRPr>
          </a:p>
        </p:txBody>
      </p:sp>
      <p:sp>
        <p:nvSpPr>
          <p:cNvPr id="3" name="Sottotitolo 2"/>
          <p:cNvSpPr>
            <a:spLocks noGrp="1"/>
          </p:cNvSpPr>
          <p:nvPr>
            <p:ph type="subTitle" idx="1"/>
          </p:nvPr>
        </p:nvSpPr>
        <p:spPr>
          <a:xfrm>
            <a:off x="318683" y="321733"/>
            <a:ext cx="10675136" cy="1831405"/>
          </a:xfrm>
        </p:spPr>
        <p:txBody>
          <a:bodyPr anchor="t">
            <a:normAutofit/>
          </a:bodyPr>
          <a:lstStyle/>
          <a:p>
            <a:pPr algn="l"/>
            <a:r>
              <a:rPr lang="de-DE" sz="1400" dirty="0">
                <a:solidFill>
                  <a:srgbClr val="FFFFFF"/>
                </a:solidFill>
                <a:latin typeface="Lucida Handwriting"/>
                <a:cs typeface="Calibri"/>
              </a:rPr>
              <a:t>GROUP 4: </a:t>
            </a:r>
            <a:r>
              <a:rPr lang="de-DE" sz="1400" dirty="0" err="1">
                <a:solidFill>
                  <a:srgbClr val="FFFFFF"/>
                </a:solidFill>
                <a:latin typeface="Lucida Handwriting"/>
                <a:cs typeface="Calibri"/>
              </a:rPr>
              <a:t>Budai</a:t>
            </a:r>
            <a:r>
              <a:rPr lang="de-DE" sz="1400" dirty="0">
                <a:solidFill>
                  <a:srgbClr val="FFFFFF"/>
                </a:solidFill>
                <a:latin typeface="Lucida Handwriting"/>
                <a:cs typeface="Calibri"/>
              </a:rPr>
              <a:t> Isabella, </a:t>
            </a:r>
            <a:r>
              <a:rPr lang="de-DE" sz="1400" dirty="0" err="1">
                <a:solidFill>
                  <a:srgbClr val="FFFFFF"/>
                </a:solidFill>
                <a:latin typeface="Lucida Handwriting"/>
                <a:cs typeface="Calibri"/>
              </a:rPr>
              <a:t>Delcuratolo</a:t>
            </a:r>
            <a:r>
              <a:rPr lang="de-DE" sz="1400" dirty="0">
                <a:solidFill>
                  <a:srgbClr val="FFFFFF"/>
                </a:solidFill>
                <a:latin typeface="Lucida Handwriting"/>
                <a:cs typeface="Calibri"/>
              </a:rPr>
              <a:t> Sebastiano, Vicenzin Anna</a:t>
            </a:r>
            <a:endParaRPr lang="de-DE" sz="1400" dirty="0">
              <a:solidFill>
                <a:srgbClr val="FFFFFF"/>
              </a:solidFill>
              <a:latin typeface="Lucida Handwriting"/>
            </a:endParaRPr>
          </a:p>
        </p:txBody>
      </p:sp>
    </p:spTree>
    <p:extLst>
      <p:ext uri="{BB962C8B-B14F-4D97-AF65-F5344CB8AC3E}">
        <p14:creationId xmlns:p14="http://schemas.microsoft.com/office/powerpoint/2010/main" val="396258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7BAC7"/>
        </a:solidFill>
        <a:effectLst/>
      </p:bgPr>
    </p:bg>
    <p:spTree>
      <p:nvGrpSpPr>
        <p:cNvPr id="1" name=""/>
        <p:cNvGrpSpPr/>
        <p:nvPr/>
      </p:nvGrpSpPr>
      <p:grpSpPr>
        <a:xfrm>
          <a:off x="0" y="0"/>
          <a:ext cx="0" cy="0"/>
          <a:chOff x="0" y="0"/>
          <a:chExt cx="0" cy="0"/>
        </a:xfrm>
      </p:grpSpPr>
      <p:sp useBgFill="1">
        <p:nvSpPr>
          <p:cNvPr id="19" name="Rectangle 1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34D3A65-7EDA-4725-8463-E23F40C778B2}"/>
              </a:ext>
            </a:extLst>
          </p:cNvPr>
          <p:cNvSpPr>
            <a:spLocks noGrp="1"/>
          </p:cNvSpPr>
          <p:nvPr>
            <p:ph type="title"/>
          </p:nvPr>
        </p:nvSpPr>
        <p:spPr>
          <a:xfrm>
            <a:off x="838201" y="365125"/>
            <a:ext cx="5251316" cy="1807305"/>
          </a:xfrm>
        </p:spPr>
        <p:txBody>
          <a:bodyPr>
            <a:normAutofit/>
          </a:bodyPr>
          <a:lstStyle/>
          <a:p>
            <a:r>
              <a:rPr lang="it-IT" sz="4100">
                <a:solidFill>
                  <a:schemeClr val="bg1"/>
                </a:solidFill>
                <a:latin typeface="Lucida Handwriting"/>
                <a:cs typeface="Calibri Light"/>
              </a:rPr>
              <a:t>LOCATION AND SPOKEN LANGUAGES</a:t>
            </a:r>
            <a:endParaRPr lang="it-IT" sz="4100">
              <a:solidFill>
                <a:schemeClr val="bg1"/>
              </a:solidFill>
              <a:latin typeface="Lucida Handwriting"/>
            </a:endParaRPr>
          </a:p>
        </p:txBody>
      </p:sp>
      <p:sp>
        <p:nvSpPr>
          <p:cNvPr id="3" name="Segnaposto contenuto 2">
            <a:extLst>
              <a:ext uri="{FF2B5EF4-FFF2-40B4-BE49-F238E27FC236}">
                <a16:creationId xmlns:a16="http://schemas.microsoft.com/office/drawing/2014/main" id="{BF46BE33-48E6-4BEB-9C8E-BD66D4246C77}"/>
              </a:ext>
            </a:extLst>
          </p:cNvPr>
          <p:cNvSpPr>
            <a:spLocks noGrp="1"/>
          </p:cNvSpPr>
          <p:nvPr>
            <p:ph idx="1"/>
          </p:nvPr>
        </p:nvSpPr>
        <p:spPr>
          <a:xfrm>
            <a:off x="406880" y="2548957"/>
            <a:ext cx="5554148" cy="3628006"/>
          </a:xfrm>
        </p:spPr>
        <p:txBody>
          <a:bodyPr vert="horz" lIns="91440" tIns="45720" rIns="91440" bIns="45720" rtlCol="0" anchor="t">
            <a:noAutofit/>
          </a:bodyPr>
          <a:lstStyle/>
          <a:p>
            <a:pPr marL="0" indent="0">
              <a:buNone/>
            </a:pPr>
            <a:r>
              <a:rPr lang="en-GB" sz="2400" b="1" dirty="0">
                <a:solidFill>
                  <a:schemeClr val="bg1"/>
                </a:solidFill>
                <a:latin typeface="Bradley Hand ITC"/>
              </a:rPr>
              <a:t>Brighton is a small city located on the southern coast of England, in the country of East Sussex, and that is positioned only 47 miles south of London. </a:t>
            </a:r>
            <a:endParaRPr lang="it-IT" dirty="0">
              <a:solidFill>
                <a:schemeClr val="bg1"/>
              </a:solidFill>
            </a:endParaRPr>
          </a:p>
          <a:p>
            <a:pPr marL="0" indent="0">
              <a:buNone/>
            </a:pPr>
            <a:r>
              <a:rPr lang="en-GB" sz="2400" b="1" dirty="0">
                <a:solidFill>
                  <a:schemeClr val="bg1"/>
                </a:solidFill>
                <a:latin typeface="Bradley Hand ITC"/>
                <a:cs typeface="Calibri"/>
              </a:rPr>
              <a:t>English is the most spoken language in this city, but studies show that there is also a small percentage of people speaking Mandarin, Greek, Italian and Russian.</a:t>
            </a:r>
          </a:p>
        </p:txBody>
      </p:sp>
      <p:pic>
        <p:nvPicPr>
          <p:cNvPr id="6" name="Immagine 6" descr="Immagine che contiene mappa&#10;&#10;Descrizione generata automaticamente">
            <a:extLst>
              <a:ext uri="{FF2B5EF4-FFF2-40B4-BE49-F238E27FC236}">
                <a16:creationId xmlns:a16="http://schemas.microsoft.com/office/drawing/2014/main" id="{6950468B-61B1-4228-A29A-09D15174691D}"/>
              </a:ext>
            </a:extLst>
          </p:cNvPr>
          <p:cNvPicPr>
            <a:picLocks noChangeAspect="1"/>
          </p:cNvPicPr>
          <p:nvPr/>
        </p:nvPicPr>
        <p:blipFill rotWithShape="1">
          <a:blip r:embed="rId2"/>
          <a:srcRect t="10081" b="365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0347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4" descr="Immagine che contiene testo, esterni, vecchio, parecchi&#10;&#10;Descrizione generata automaticamente">
            <a:extLst>
              <a:ext uri="{FF2B5EF4-FFF2-40B4-BE49-F238E27FC236}">
                <a16:creationId xmlns:a16="http://schemas.microsoft.com/office/drawing/2014/main" id="{CF23C22A-B9A6-451C-92B3-0B4BBB38CF7D}"/>
              </a:ext>
            </a:extLst>
          </p:cNvPr>
          <p:cNvPicPr>
            <a:picLocks noChangeAspect="1"/>
          </p:cNvPicPr>
          <p:nvPr/>
        </p:nvPicPr>
        <p:blipFill rotWithShape="1">
          <a:blip r:embed="rId2"/>
          <a:srcRect t="10000"/>
          <a:stretch/>
        </p:blipFill>
        <p:spPr>
          <a:xfrm>
            <a:off x="615021" y="549714"/>
            <a:ext cx="6483355" cy="3646887"/>
          </a:xfrm>
          <a:prstGeom prst="rect">
            <a:avLst/>
          </a:prstGeom>
        </p:spPr>
      </p:pic>
      <p:sp>
        <p:nvSpPr>
          <p:cNvPr id="7"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6E4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CCD3D89-3054-4C8D-BD5F-FFE9DE3B105C}"/>
              </a:ext>
            </a:extLst>
          </p:cNvPr>
          <p:cNvSpPr>
            <a:spLocks noGrp="1"/>
          </p:cNvSpPr>
          <p:nvPr>
            <p:ph type="title"/>
          </p:nvPr>
        </p:nvSpPr>
        <p:spPr>
          <a:xfrm>
            <a:off x="524256" y="4765963"/>
            <a:ext cx="6594189" cy="1625210"/>
          </a:xfrm>
        </p:spPr>
        <p:txBody>
          <a:bodyPr>
            <a:normAutofit/>
          </a:bodyPr>
          <a:lstStyle/>
          <a:p>
            <a:r>
              <a:rPr lang="it-IT">
                <a:solidFill>
                  <a:srgbClr val="FFFFFF"/>
                </a:solidFill>
                <a:latin typeface="Lucida Handwriting"/>
                <a:cs typeface="Calibri Light"/>
              </a:rPr>
              <a:t>HISTORY</a:t>
            </a:r>
            <a:endParaRPr lang="it-IT">
              <a:solidFill>
                <a:srgbClr val="FFFFFF"/>
              </a:solidFill>
              <a:latin typeface="Lucida Handwriting"/>
            </a:endParaRPr>
          </a:p>
        </p:txBody>
      </p:sp>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C5A2AEED-F074-4F68-A5C2-DF439860558B}"/>
              </a:ext>
            </a:extLst>
          </p:cNvPr>
          <p:cNvSpPr>
            <a:spLocks noGrp="1"/>
          </p:cNvSpPr>
          <p:nvPr>
            <p:ph idx="1"/>
          </p:nvPr>
        </p:nvSpPr>
        <p:spPr>
          <a:xfrm>
            <a:off x="7536261" y="323814"/>
            <a:ext cx="4343618" cy="6208272"/>
          </a:xfrm>
        </p:spPr>
        <p:txBody>
          <a:bodyPr vert="horz" lIns="91440" tIns="45720" rIns="91440" bIns="45720" rtlCol="0" anchor="ctr">
            <a:noAutofit/>
          </a:bodyPr>
          <a:lstStyle/>
          <a:p>
            <a:pPr marL="0" indent="0">
              <a:lnSpc>
                <a:spcPct val="100000"/>
              </a:lnSpc>
              <a:buNone/>
            </a:pPr>
            <a:r>
              <a:rPr lang="en-GB" sz="2050" b="1">
                <a:solidFill>
                  <a:srgbClr val="FFFFFF"/>
                </a:solidFill>
                <a:latin typeface="Bradley Hand ITC"/>
                <a:cs typeface="Calibri"/>
              </a:rPr>
              <a:t>Brighton was born as a small village, where fishermen and farmers lived together during the Middle Age. So, at first it was a trading town, but in the XVIII century there has been a decline of the fishing branch, so a lot of people left the city to find a new job. </a:t>
            </a:r>
            <a:endParaRPr lang="it-IT" sz="2050" b="1">
              <a:latin typeface="Bradley Hand ITC"/>
              <a:cs typeface="Calibri" panose="020F0502020204030204"/>
            </a:endParaRPr>
          </a:p>
          <a:p>
            <a:pPr marL="0" indent="0">
              <a:lnSpc>
                <a:spcPct val="100000"/>
              </a:lnSpc>
              <a:buNone/>
            </a:pPr>
            <a:r>
              <a:rPr lang="en-GB" sz="2050" b="1">
                <a:solidFill>
                  <a:srgbClr val="FFFFFF"/>
                </a:solidFill>
                <a:latin typeface="Bradley Hand ITC"/>
                <a:cs typeface="Calibri"/>
              </a:rPr>
              <a:t>People started to come here again when George IV built a pavilion, that attracted the richer citizens. </a:t>
            </a:r>
          </a:p>
          <a:p>
            <a:pPr marL="0" indent="0">
              <a:lnSpc>
                <a:spcPct val="100000"/>
              </a:lnSpc>
              <a:buNone/>
            </a:pPr>
            <a:r>
              <a:rPr lang="en-GB" sz="2050" b="1">
                <a:solidFill>
                  <a:srgbClr val="FFFFFF"/>
                </a:solidFill>
                <a:latin typeface="Bradley Hand ITC"/>
                <a:cs typeface="Calibri"/>
              </a:rPr>
              <a:t>A railway</a:t>
            </a:r>
            <a:r>
              <a:rPr lang="en-GB" sz="2050" b="1">
                <a:solidFill>
                  <a:srgbClr val="FFFFFF"/>
                </a:solidFill>
                <a:latin typeface="Bradley Hand ITC"/>
                <a:ea typeface="+mn-lt"/>
                <a:cs typeface="+mn-lt"/>
              </a:rPr>
              <a:t>, connecting London to Brighton, and a dock, used for exchanges with France, were</a:t>
            </a:r>
            <a:r>
              <a:rPr lang="en-GB" sz="2050" b="1">
                <a:solidFill>
                  <a:srgbClr val="FFFFFF"/>
                </a:solidFill>
                <a:latin typeface="Bradley Hand ITC"/>
                <a:cs typeface="Calibri"/>
              </a:rPr>
              <a:t> built and, as time goes on, it became a seaside resort.</a:t>
            </a:r>
          </a:p>
        </p:txBody>
      </p:sp>
    </p:spTree>
    <p:extLst>
      <p:ext uri="{BB962C8B-B14F-4D97-AF65-F5344CB8AC3E}">
        <p14:creationId xmlns:p14="http://schemas.microsoft.com/office/powerpoint/2010/main" val="2523840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4">
            <a:extLst>
              <a:ext uri="{FF2B5EF4-FFF2-40B4-BE49-F238E27FC236}">
                <a16:creationId xmlns:a16="http://schemas.microsoft.com/office/drawing/2014/main" id="{DAFD2186-CA87-4CD4-940D-63E3925C9B9C}"/>
              </a:ext>
            </a:extLst>
          </p:cNvPr>
          <p:cNvPicPr>
            <a:picLocks noChangeAspect="1"/>
          </p:cNvPicPr>
          <p:nvPr/>
        </p:nvPicPr>
        <p:blipFill rotWithShape="1">
          <a:blip r:embed="rId2"/>
          <a:srcRect t="22147" r="9091" b="1244"/>
          <a:stretch/>
        </p:blipFill>
        <p:spPr>
          <a:xfrm>
            <a:off x="-1" y="10"/>
            <a:ext cx="12192000" cy="6857990"/>
          </a:xfrm>
          <a:prstGeom prst="rect">
            <a:avLst/>
          </a:prstGeom>
        </p:spPr>
      </p:pic>
      <p:sp>
        <p:nvSpPr>
          <p:cNvPr id="69" name="Rectangle 70">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7744923-E4A5-459B-80DB-B12F925073E0}"/>
              </a:ext>
            </a:extLst>
          </p:cNvPr>
          <p:cNvSpPr>
            <a:spLocks noGrp="1"/>
          </p:cNvSpPr>
          <p:nvPr>
            <p:ph type="title"/>
          </p:nvPr>
        </p:nvSpPr>
        <p:spPr>
          <a:xfrm>
            <a:off x="594805" y="640263"/>
            <a:ext cx="5221266" cy="1344975"/>
          </a:xfrm>
        </p:spPr>
        <p:txBody>
          <a:bodyPr>
            <a:normAutofit/>
          </a:bodyPr>
          <a:lstStyle/>
          <a:p>
            <a:r>
              <a:rPr lang="it-IT" sz="4000">
                <a:latin typeface="Lucida Handwriting"/>
                <a:cs typeface="Calibri Light"/>
              </a:rPr>
              <a:t>ATTRACTIONS</a:t>
            </a:r>
            <a:endParaRPr lang="it-IT" sz="4000">
              <a:latin typeface="Lucida Handwriting"/>
            </a:endParaRPr>
          </a:p>
        </p:txBody>
      </p:sp>
      <p:sp>
        <p:nvSpPr>
          <p:cNvPr id="3" name="Segnaposto contenuto 2">
            <a:extLst>
              <a:ext uri="{FF2B5EF4-FFF2-40B4-BE49-F238E27FC236}">
                <a16:creationId xmlns:a16="http://schemas.microsoft.com/office/drawing/2014/main" id="{03DE3774-3446-45DA-9809-983474FAFE26}"/>
              </a:ext>
            </a:extLst>
          </p:cNvPr>
          <p:cNvSpPr>
            <a:spLocks noGrp="1"/>
          </p:cNvSpPr>
          <p:nvPr>
            <p:ph idx="1"/>
          </p:nvPr>
        </p:nvSpPr>
        <p:spPr>
          <a:xfrm>
            <a:off x="594110" y="1713549"/>
            <a:ext cx="5221883" cy="4181224"/>
          </a:xfrm>
        </p:spPr>
        <p:txBody>
          <a:bodyPr vert="horz" lIns="91440" tIns="45720" rIns="91440" bIns="45720" rtlCol="0" anchor="t">
            <a:noAutofit/>
          </a:bodyPr>
          <a:lstStyle/>
          <a:p>
            <a:pPr marL="0" indent="0">
              <a:buClr>
                <a:srgbClr val="3871B1"/>
              </a:buClr>
              <a:buNone/>
            </a:pPr>
            <a:r>
              <a:rPr lang="en-GB" sz="1600" b="1" dirty="0">
                <a:latin typeface="Bradley Hand ITC"/>
                <a:cs typeface="Calibri"/>
              </a:rPr>
              <a:t>If you go to Broadstair you can't miss the Royal Pavilion, a magnificent Indian-style building which was originally a royal palace. Brighton pier, with its fairground attractions and amusement arcades, is the place for fun and excitement. And if you want a panoramic view of the coastline and the city, take a trip on the Brighton Wheel, as it rotates up to 50 meters above the sea level. </a:t>
            </a:r>
            <a:endParaRPr lang="en-GB" sz="1600" b="1" dirty="0">
              <a:latin typeface="Bradley Hand ITC"/>
            </a:endParaRPr>
          </a:p>
          <a:p>
            <a:pPr marL="0" indent="0">
              <a:buClr>
                <a:srgbClr val="3871B1"/>
              </a:buClr>
              <a:buNone/>
            </a:pPr>
            <a:r>
              <a:rPr lang="en-GB" sz="1600" b="1" dirty="0">
                <a:latin typeface="Bradley Hand ITC"/>
                <a:cs typeface="Calibri"/>
              </a:rPr>
              <a:t>The Lanes is a great shopping area, where you can find jewellery and fashion.</a:t>
            </a:r>
          </a:p>
          <a:p>
            <a:pPr marL="0" indent="0">
              <a:buClr>
                <a:srgbClr val="3871B1"/>
              </a:buClr>
              <a:buNone/>
            </a:pPr>
            <a:r>
              <a:rPr lang="en-GB" sz="1600" b="1" dirty="0">
                <a:latin typeface="Bradley Hand ITC"/>
                <a:cs typeface="Calibri"/>
              </a:rPr>
              <a:t>Finally, Brighton beach is an ideal place for water sports: you can swim, sail, go kayaking or windsurfing, and even scuba diving.</a:t>
            </a:r>
          </a:p>
          <a:p>
            <a:pPr marL="0" indent="0">
              <a:buClr>
                <a:srgbClr val="3871B1"/>
              </a:buClr>
              <a:buNone/>
            </a:pPr>
            <a:r>
              <a:rPr lang="en-GB" sz="1600" b="1" dirty="0">
                <a:latin typeface="Bradley Hand ITC"/>
                <a:cs typeface="Calibri"/>
              </a:rPr>
              <a:t>All through the year there are events from water sports competitions and parties on the beach to motor rallies, and "Burning the Clocks", a spectacular lantern parade with fireworks for the Winter Solstice.</a:t>
            </a:r>
          </a:p>
          <a:p>
            <a:pPr marL="0" indent="0">
              <a:buClr>
                <a:srgbClr val="3871B1"/>
              </a:buClr>
              <a:buNone/>
            </a:pPr>
            <a:endParaRPr lang="en-GB" sz="1600" b="1">
              <a:latin typeface="Bradley Hand ITC"/>
              <a:cs typeface="Calibri"/>
            </a:endParaRPr>
          </a:p>
          <a:p>
            <a:pPr>
              <a:buClr>
                <a:srgbClr val="3871B1"/>
              </a:buClr>
            </a:pPr>
            <a:endParaRPr lang="en-GB" sz="1300">
              <a:cs typeface="Calibri"/>
            </a:endParaRPr>
          </a:p>
        </p:txBody>
      </p:sp>
    </p:spTree>
    <p:extLst>
      <p:ext uri="{BB962C8B-B14F-4D97-AF65-F5344CB8AC3E}">
        <p14:creationId xmlns:p14="http://schemas.microsoft.com/office/powerpoint/2010/main" val="3660530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9EDAFE0-4714-44D3-83A4-47AF9677CB8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dirty="0">
                <a:latin typeface="Lucida Handwriting"/>
              </a:rPr>
              <a:t>SUGGESTIONS FOR EATING</a:t>
            </a:r>
            <a:r>
              <a:rPr lang="en-US" sz="4200" dirty="0"/>
              <a:t> </a:t>
            </a:r>
          </a:p>
        </p:txBody>
      </p:sp>
      <p:sp>
        <p:nvSpPr>
          <p:cNvPr id="6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contenuto 6">
            <a:extLst>
              <a:ext uri="{FF2B5EF4-FFF2-40B4-BE49-F238E27FC236}">
                <a16:creationId xmlns:a16="http://schemas.microsoft.com/office/drawing/2014/main" id="{1E2E6FA7-0988-4709-AC6A-E6CDFD805990}"/>
              </a:ext>
            </a:extLst>
          </p:cNvPr>
          <p:cNvSpPr>
            <a:spLocks noGrp="1"/>
          </p:cNvSpPr>
          <p:nvPr>
            <p:ph idx="1"/>
          </p:nvPr>
        </p:nvSpPr>
        <p:spPr>
          <a:xfrm>
            <a:off x="640080" y="2698465"/>
            <a:ext cx="4574095" cy="3687896"/>
          </a:xfrm>
        </p:spPr>
        <p:txBody>
          <a:bodyPr vert="horz" lIns="91440" tIns="45720" rIns="91440" bIns="45720" rtlCol="0" anchor="t">
            <a:noAutofit/>
          </a:bodyPr>
          <a:lstStyle/>
          <a:p>
            <a:pPr marL="0" indent="0">
              <a:buNone/>
            </a:pPr>
            <a:r>
              <a:rPr lang="en-US" sz="1600" dirty="0">
                <a:latin typeface="Lucida Handwriting"/>
              </a:rPr>
              <a:t>Brighton is famous for its high numbers of restaurants, pubs, cafes  and bakeries; all of which offer visitors a place to enjoy a great meal by the sea.</a:t>
            </a:r>
          </a:p>
          <a:p>
            <a:pPr marL="0" indent="0">
              <a:buNone/>
            </a:pPr>
            <a:r>
              <a:rPr lang="en-US" sz="1600" dirty="0">
                <a:latin typeface="Lucida Handwriting"/>
                <a:cs typeface="Calibri"/>
              </a:rPr>
              <a:t>If you visit the city,</a:t>
            </a:r>
            <a:r>
              <a:rPr lang="en-US" sz="1600" dirty="0">
                <a:latin typeface="Lucida Handwriting"/>
                <a:ea typeface="+mn-lt"/>
                <a:cs typeface="+mn-lt"/>
              </a:rPr>
              <a:t> you must go to The Set Restaurant and you won’t be disappointed by the roast Sussex beef rib-eye served with dripping roasters, crisp Yorkshire pudding and vegetables.</a:t>
            </a:r>
          </a:p>
          <a:p>
            <a:pPr marL="0" indent="0">
              <a:buNone/>
            </a:pPr>
            <a:r>
              <a:rPr lang="en-US" sz="1600" dirty="0">
                <a:latin typeface="Lucida Handwriting"/>
                <a:ea typeface="+mn-lt"/>
                <a:cs typeface="+mn-lt"/>
              </a:rPr>
              <a:t>Being Brighton a seaside town, if you go there, you can't miss seafood restaurant, like Urchin or  The Little Fish Market, where you can try the traditional fish and chips, or dishes based on salmon and eels.</a:t>
            </a:r>
            <a:endParaRPr lang="en-US" sz="1600">
              <a:latin typeface="Lucida Handwriting"/>
              <a:cs typeface="Calibri"/>
            </a:endParaRPr>
          </a:p>
        </p:txBody>
      </p:sp>
      <p:pic>
        <p:nvPicPr>
          <p:cNvPr id="32" name="Picture 31" descr="Immagine che contiene piatto, tavolo, cibo, pasto&#10;&#10;Descrizione generata automaticamente">
            <a:extLst>
              <a:ext uri="{FF2B5EF4-FFF2-40B4-BE49-F238E27FC236}">
                <a16:creationId xmlns:a16="http://schemas.microsoft.com/office/drawing/2014/main" id="{7DAB6457-640E-4B4D-B555-EDFE5B9E2619}"/>
              </a:ext>
            </a:extLst>
          </p:cNvPr>
          <p:cNvPicPr>
            <a:picLocks noChangeAspect="1"/>
          </p:cNvPicPr>
          <p:nvPr/>
        </p:nvPicPr>
        <p:blipFill rotWithShape="1">
          <a:blip r:embed="rId2"/>
          <a:srcRect l="15249" r="1805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9789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4">
            <a:extLst>
              <a:ext uri="{FF2B5EF4-FFF2-40B4-BE49-F238E27FC236}">
                <a16:creationId xmlns:a16="http://schemas.microsoft.com/office/drawing/2014/main" id="{E79801A0-3A40-4C91-ACCA-D3298605B432}"/>
              </a:ext>
            </a:extLst>
          </p:cNvPr>
          <p:cNvPicPr>
            <a:picLocks noChangeAspect="1"/>
          </p:cNvPicPr>
          <p:nvPr/>
        </p:nvPicPr>
        <p:blipFill rotWithShape="1">
          <a:blip r:embed="rId2"/>
          <a:srcRect l="20444" r="1" b="1"/>
          <a:stretch/>
        </p:blipFill>
        <p:spPr>
          <a:xfrm>
            <a:off x="20" y="10"/>
            <a:ext cx="12188932" cy="6857990"/>
          </a:xfrm>
          <a:prstGeom prst="rect">
            <a:avLst/>
          </a:prstGeom>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a16="http://schemas.microsoft.com/office/drawing/2014/main" id="{7BBE1824-D73B-4C11-B351-3E731D7276A3}"/>
              </a:ext>
            </a:extLst>
          </p:cNvPr>
          <p:cNvSpPr>
            <a:spLocks noGrp="1"/>
          </p:cNvSpPr>
          <p:nvPr>
            <p:ph type="title"/>
          </p:nvPr>
        </p:nvSpPr>
        <p:spPr>
          <a:xfrm>
            <a:off x="709448" y="1913950"/>
            <a:ext cx="4204137" cy="1342754"/>
          </a:xfrm>
        </p:spPr>
        <p:txBody>
          <a:bodyPr>
            <a:normAutofit/>
          </a:bodyPr>
          <a:lstStyle/>
          <a:p>
            <a:pPr algn="ctr"/>
            <a:r>
              <a:rPr lang="it-IT" sz="3600">
                <a:latin typeface="Lucida Handwriting"/>
                <a:cs typeface="Calibri Light"/>
              </a:rPr>
              <a:t>PERSONAL EXPERIENCES</a:t>
            </a:r>
            <a:endParaRPr lang="it-IT" sz="3600">
              <a:latin typeface="Lucida Handwriting"/>
            </a:endParaRPr>
          </a:p>
        </p:txBody>
      </p:sp>
      <p:cxnSp>
        <p:nvCxnSpPr>
          <p:cNvPr id="16" name="Straight Connector 1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40215EC2-5752-427C-AC87-3686E1314DE2}"/>
              </a:ext>
            </a:extLst>
          </p:cNvPr>
          <p:cNvSpPr>
            <a:spLocks noGrp="1"/>
          </p:cNvSpPr>
          <p:nvPr>
            <p:ph idx="1"/>
          </p:nvPr>
        </p:nvSpPr>
        <p:spPr>
          <a:xfrm>
            <a:off x="7932" y="3345687"/>
            <a:ext cx="5656944" cy="2691725"/>
          </a:xfrm>
        </p:spPr>
        <p:txBody>
          <a:bodyPr vert="horz" lIns="91440" tIns="45720" rIns="91440" bIns="45720" rtlCol="0" anchor="ctr">
            <a:noAutofit/>
          </a:bodyPr>
          <a:lstStyle/>
          <a:p>
            <a:pPr marL="0" indent="0" algn="ctr">
              <a:buNone/>
            </a:pPr>
            <a:r>
              <a:rPr lang="en-GB" sz="2000" b="1" dirty="0">
                <a:latin typeface="Bradley Hand ITC"/>
                <a:cs typeface="Calibri"/>
              </a:rPr>
              <a:t>I have been there with my parents when I was around 4 years old, so I don't remember much of that trip, but I do remember spending the whole day visiting the city and all of its shops and shopping centres. In the evening we had dinner in a fancy restaurant on the seaside and we took a trip on the Brighton Wheel. It was awesome! You could see the whole city from up there: it was very high up!</a:t>
            </a:r>
            <a:endParaRPr lang="en-GB" sz="2000" dirty="0">
              <a:cs typeface="Calibri" panose="020F0502020204030204"/>
            </a:endParaRPr>
          </a:p>
        </p:txBody>
      </p:sp>
    </p:spTree>
    <p:extLst>
      <p:ext uri="{BB962C8B-B14F-4D97-AF65-F5344CB8AC3E}">
        <p14:creationId xmlns:p14="http://schemas.microsoft.com/office/powerpoint/2010/main" val="31206940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64F20961DBC440B6C040BCB422BF03" ma:contentTypeVersion="2" ma:contentTypeDescription="Create a new document." ma:contentTypeScope="" ma:versionID="7e29ed00336f90897ac9aab816332e36">
  <xsd:schema xmlns:xsd="http://www.w3.org/2001/XMLSchema" xmlns:xs="http://www.w3.org/2001/XMLSchema" xmlns:p="http://schemas.microsoft.com/office/2006/metadata/properties" xmlns:ns2="ec1ba561-270f-4db0-a826-4e830163c8e8" targetNamespace="http://schemas.microsoft.com/office/2006/metadata/properties" ma:root="true" ma:fieldsID="e9edfec021877ee674b5694cca4231e5" ns2:_="">
    <xsd:import namespace="ec1ba561-270f-4db0-a826-4e830163c8e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ba561-270f-4db0-a826-4e830163c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AD9EF-6762-47DB-94C1-713145BAB936}">
  <ds:schemaRefs>
    <ds:schemaRef ds:uri="http://schemas.microsoft.com/office/2006/metadata/properties"/>
    <ds:schemaRef ds:uri="http://schemas.microsoft.com/office/infopath/2007/PartnerControls"/>
    <ds:schemaRef ds:uri="http://www.w3.org/2000/xmlns/"/>
  </ds:schemaRefs>
</ds:datastoreItem>
</file>

<file path=customXml/itemProps2.xml><?xml version="1.0" encoding="utf-8"?>
<ds:datastoreItem xmlns:ds="http://schemas.openxmlformats.org/officeDocument/2006/customXml" ds:itemID="{109FD3A6-FDD8-4725-A620-89544721677E}">
  <ds:schemaRefs>
    <ds:schemaRef ds:uri="http://schemas.microsoft.com/sharepoint/v3/contenttype/forms"/>
  </ds:schemaRefs>
</ds:datastoreItem>
</file>

<file path=customXml/itemProps3.xml><?xml version="1.0" encoding="utf-8"?>
<ds:datastoreItem xmlns:ds="http://schemas.openxmlformats.org/officeDocument/2006/customXml" ds:itemID="{AA6C9402-BCF8-4B56-B47D-326A6165D638}">
  <ds:schemaRefs>
    <ds:schemaRef ds:uri="ec1ba561-270f-4db0-a826-4e830163c8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Office Theme</vt:lpstr>
      <vt:lpstr>BRIGHTON</vt:lpstr>
      <vt:lpstr>LOCATION AND SPOKEN LANGUAGES</vt:lpstr>
      <vt:lpstr>HISTORY</vt:lpstr>
      <vt:lpstr>ATTRACTIONS</vt:lpstr>
      <vt:lpstr>SUGGESTIONS FOR EATING </vt:lpstr>
      <vt:lpstr>PERSONAL EXPERIENCES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revision>725</cp:revision>
  <dcterms:created xsi:type="dcterms:W3CDTF">2021-03-10T14:08:03Z</dcterms:created>
  <dcterms:modified xsi:type="dcterms:W3CDTF">2021-03-10T22:49:45Z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0x0101005664F20961DBC440B6C040BCB422BF03</vt:lpwstr>
  </property>
</Properties>
</file>